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7.xml" ContentType="application/vnd.openxmlformats-officedocument.drawingml.diagramData+xml"/>
  <Override PartName="/ppt/presentation.xml" ContentType="application/vnd.openxmlformats-officedocument.presentationml.presentation.main+xml"/>
  <Override PartName="/ppt/diagrams/data12.xml" ContentType="application/vnd.openxmlformats-officedocument.drawingml.diagramData+xml"/>
  <Override PartName="/ppt/diagrams/data11.xml" ContentType="application/vnd.openxmlformats-officedocument.drawingml.diagramData+xml"/>
  <Override PartName="/ppt/diagrams/data10.xml" ContentType="application/vnd.openxmlformats-officedocument.drawingml.diagramData+xml"/>
  <Override PartName="/ppt/diagrams/data9.xml" ContentType="application/vnd.openxmlformats-officedocument.drawingml.diagramData+xml"/>
  <Override PartName="/ppt/diagrams/data3.xml" ContentType="application/vnd.openxmlformats-officedocument.drawingml.diagramData+xml"/>
  <Override PartName="/ppt/diagrams/data8.xml" ContentType="application/vnd.openxmlformats-officedocument.drawingml.diagramData+xml"/>
  <Override PartName="/ppt/diagrams/data4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7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quickStyle3.xml" ContentType="application/vnd.openxmlformats-officedocument.drawingml.diagramStyle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quickStyle7.xml" ContentType="application/vnd.openxmlformats-officedocument.drawingml.diagramStyle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layout10.xml" ContentType="application/vnd.openxmlformats-officedocument.drawingml.diagramLayout+xml"/>
  <Override PartName="/ppt/diagrams/layout7.xml" ContentType="application/vnd.openxmlformats-officedocument.drawingml.diagramLayout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rawing7.xml" ContentType="application/vnd.ms-office.drawingml.diagramDrawing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drawing3.xml" ContentType="application/vnd.ms-office.drawingml.diagramDrawing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70" r:id="rId7"/>
    <p:sldId id="259" r:id="rId8"/>
    <p:sldId id="260" r:id="rId9"/>
    <p:sldId id="271" r:id="rId10"/>
    <p:sldId id="261" r:id="rId11"/>
    <p:sldId id="272" r:id="rId12"/>
    <p:sldId id="263" r:id="rId13"/>
    <p:sldId id="264" r:id="rId14"/>
    <p:sldId id="265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1234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svg"/><Relationship Id="rId1" Type="http://schemas.openxmlformats.org/officeDocument/2006/relationships/image" Target="../media/image17.svg"/><Relationship Id="rId4" Type="http://schemas.openxmlformats.org/officeDocument/2006/relationships/image" Target="../media/image20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image" Target="../media/image11.svg"/><Relationship Id="rId5" Type="http://schemas.openxmlformats.org/officeDocument/2006/relationships/image" Target="../media/image14.svg"/><Relationship Id="rId4" Type="http://schemas.openxmlformats.org/officeDocument/2006/relationships/image" Target="../media/image23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11.svg"/><Relationship Id="rId5" Type="http://schemas.openxmlformats.org/officeDocument/2006/relationships/image" Target="../media/image26.svg"/><Relationship Id="rId4" Type="http://schemas.openxmlformats.org/officeDocument/2006/relationships/image" Target="../media/image1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5.svg"/><Relationship Id="rId5" Type="http://schemas.openxmlformats.org/officeDocument/2006/relationships/image" Target="../media/image16.svg"/><Relationship Id="rId4" Type="http://schemas.openxmlformats.org/officeDocument/2006/relationships/image" Target="../media/image1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1.svg"/><Relationship Id="rId4" Type="http://schemas.openxmlformats.org/officeDocument/2006/relationships/image" Target="../media/image19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1.svg"/><Relationship Id="rId4" Type="http://schemas.openxmlformats.org/officeDocument/2006/relationships/image" Target="../media/image19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svg"/><Relationship Id="rId1" Type="http://schemas.openxmlformats.org/officeDocument/2006/relationships/image" Target="../media/image17.svg"/><Relationship Id="rId4" Type="http://schemas.openxmlformats.org/officeDocument/2006/relationships/image" Target="../media/image20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image" Target="../media/image11.svg"/><Relationship Id="rId5" Type="http://schemas.openxmlformats.org/officeDocument/2006/relationships/image" Target="../media/image14.svg"/><Relationship Id="rId4" Type="http://schemas.openxmlformats.org/officeDocument/2006/relationships/image" Target="../media/image23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11.svg"/><Relationship Id="rId5" Type="http://schemas.openxmlformats.org/officeDocument/2006/relationships/image" Target="../media/image26.sv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5.svg"/><Relationship Id="rId5" Type="http://schemas.openxmlformats.org/officeDocument/2006/relationships/image" Target="../media/image16.svg"/><Relationship Id="rId4" Type="http://schemas.openxmlformats.org/officeDocument/2006/relationships/image" Target="../media/image1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1.svg"/><Relationship Id="rId4" Type="http://schemas.openxmlformats.org/officeDocument/2006/relationships/image" Target="../media/image19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1.svg"/><Relationship Id="rId4" Type="http://schemas.openxmlformats.org/officeDocument/2006/relationships/image" Target="../media/image19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8BB211-FB0D-4790-BBF1-DA7267C6A25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AABAB26-3BC2-4458-AA64-2B2385B02B59}">
      <dgm:prSet/>
      <dgm:spPr/>
      <dgm:t>
        <a:bodyPr/>
        <a:lstStyle/>
        <a:p>
          <a:r>
            <a:rPr lang="en-US"/>
            <a:t>Trail projects often take multiple years</a:t>
          </a:r>
        </a:p>
      </dgm:t>
    </dgm:pt>
    <dgm:pt modelId="{80237357-9D98-4511-9287-5DCCB54D0001}" type="parTrans" cxnId="{0507731C-8D8A-46E6-8134-01ACE03E3EE5}">
      <dgm:prSet/>
      <dgm:spPr/>
      <dgm:t>
        <a:bodyPr/>
        <a:lstStyle/>
        <a:p>
          <a:endParaRPr lang="en-US"/>
        </a:p>
      </dgm:t>
    </dgm:pt>
    <dgm:pt modelId="{B62EB057-16CC-4543-ADA1-B564B879DA35}" type="sibTrans" cxnId="{0507731C-8D8A-46E6-8134-01ACE03E3EE5}">
      <dgm:prSet/>
      <dgm:spPr/>
      <dgm:t>
        <a:bodyPr/>
        <a:lstStyle/>
        <a:p>
          <a:endParaRPr lang="en-US"/>
        </a:p>
      </dgm:t>
    </dgm:pt>
    <dgm:pt modelId="{6D4328B2-FD99-4D3D-8409-A15BBA060820}">
      <dgm:prSet/>
      <dgm:spPr/>
      <dgm:t>
        <a:bodyPr/>
        <a:lstStyle/>
        <a:p>
          <a:r>
            <a:rPr lang="en-US"/>
            <a:t>Each funding source has different approval processes and cash flow timing</a:t>
          </a:r>
        </a:p>
      </dgm:t>
    </dgm:pt>
    <dgm:pt modelId="{2928F861-6658-45AE-9BA5-E92DD695F25E}" type="parTrans" cxnId="{7F5CAFA9-FB38-49D5-87D0-693DD568B919}">
      <dgm:prSet/>
      <dgm:spPr/>
      <dgm:t>
        <a:bodyPr/>
        <a:lstStyle/>
        <a:p>
          <a:endParaRPr lang="en-US"/>
        </a:p>
      </dgm:t>
    </dgm:pt>
    <dgm:pt modelId="{A6863ECA-1D33-4757-89E7-4B9737255A9F}" type="sibTrans" cxnId="{7F5CAFA9-FB38-49D5-87D0-693DD568B919}">
      <dgm:prSet/>
      <dgm:spPr/>
      <dgm:t>
        <a:bodyPr/>
        <a:lstStyle/>
        <a:p>
          <a:endParaRPr lang="en-US"/>
        </a:p>
      </dgm:t>
    </dgm:pt>
    <dgm:pt modelId="{A44F9B91-4BBB-4C0A-8586-0F36DC450346}">
      <dgm:prSet/>
      <dgm:spPr/>
      <dgm:t>
        <a:bodyPr/>
        <a:lstStyle/>
        <a:p>
          <a:r>
            <a:rPr lang="en-US"/>
            <a:t>Understanding timelines helps avoid stalled projects</a:t>
          </a:r>
        </a:p>
      </dgm:t>
    </dgm:pt>
    <dgm:pt modelId="{AE35E21E-4A19-4A18-A7D7-BC4F4DAC19AC}" type="parTrans" cxnId="{695FC1AD-B87B-49A7-9C6A-D8ACC333A1C4}">
      <dgm:prSet/>
      <dgm:spPr/>
      <dgm:t>
        <a:bodyPr/>
        <a:lstStyle/>
        <a:p>
          <a:endParaRPr lang="en-US"/>
        </a:p>
      </dgm:t>
    </dgm:pt>
    <dgm:pt modelId="{05AA4991-ECC1-4625-AC68-403FB436E7D3}" type="sibTrans" cxnId="{695FC1AD-B87B-49A7-9C6A-D8ACC333A1C4}">
      <dgm:prSet/>
      <dgm:spPr/>
      <dgm:t>
        <a:bodyPr/>
        <a:lstStyle/>
        <a:p>
          <a:endParaRPr lang="en-US"/>
        </a:p>
      </dgm:t>
    </dgm:pt>
    <dgm:pt modelId="{175816E1-B992-41B8-89EE-DBE58E44E611}" type="pres">
      <dgm:prSet presAssocID="{628BB211-FB0D-4790-BBF1-DA7267C6A254}" presName="diagram" presStyleCnt="0">
        <dgm:presLayoutVars>
          <dgm:dir/>
          <dgm:resizeHandles val="exact"/>
        </dgm:presLayoutVars>
      </dgm:prSet>
      <dgm:spPr/>
    </dgm:pt>
    <dgm:pt modelId="{567B3E8E-8F57-4C80-AE79-CE7A88E6E47F}" type="pres">
      <dgm:prSet presAssocID="{6AABAB26-3BC2-4458-AA64-2B2385B02B59}" presName="node" presStyleLbl="node1" presStyleIdx="0" presStyleCnt="3">
        <dgm:presLayoutVars>
          <dgm:bulletEnabled val="1"/>
        </dgm:presLayoutVars>
      </dgm:prSet>
      <dgm:spPr/>
    </dgm:pt>
    <dgm:pt modelId="{4D220DAE-5260-4E2C-AA41-85FEC00BC48F}" type="pres">
      <dgm:prSet presAssocID="{B62EB057-16CC-4543-ADA1-B564B879DA35}" presName="sibTrans" presStyleCnt="0"/>
      <dgm:spPr/>
    </dgm:pt>
    <dgm:pt modelId="{0DD5AE34-E1D6-46E3-BE5D-B9200C35CA01}" type="pres">
      <dgm:prSet presAssocID="{6D4328B2-FD99-4D3D-8409-A15BBA060820}" presName="node" presStyleLbl="node1" presStyleIdx="1" presStyleCnt="3">
        <dgm:presLayoutVars>
          <dgm:bulletEnabled val="1"/>
        </dgm:presLayoutVars>
      </dgm:prSet>
      <dgm:spPr/>
    </dgm:pt>
    <dgm:pt modelId="{CD3F2C8B-E50A-4024-BDB6-37E03CB62835}" type="pres">
      <dgm:prSet presAssocID="{A6863ECA-1D33-4757-89E7-4B9737255A9F}" presName="sibTrans" presStyleCnt="0"/>
      <dgm:spPr/>
    </dgm:pt>
    <dgm:pt modelId="{214898BB-F7AC-488A-8BAE-1A9BB1B0526C}" type="pres">
      <dgm:prSet presAssocID="{A44F9B91-4BBB-4C0A-8586-0F36DC450346}" presName="node" presStyleLbl="node1" presStyleIdx="2" presStyleCnt="3">
        <dgm:presLayoutVars>
          <dgm:bulletEnabled val="1"/>
        </dgm:presLayoutVars>
      </dgm:prSet>
      <dgm:spPr/>
    </dgm:pt>
  </dgm:ptLst>
  <dgm:cxnLst>
    <dgm:cxn modelId="{0507731C-8D8A-46E6-8134-01ACE03E3EE5}" srcId="{628BB211-FB0D-4790-BBF1-DA7267C6A254}" destId="{6AABAB26-3BC2-4458-AA64-2B2385B02B59}" srcOrd="0" destOrd="0" parTransId="{80237357-9D98-4511-9287-5DCCB54D0001}" sibTransId="{B62EB057-16CC-4543-ADA1-B564B879DA35}"/>
    <dgm:cxn modelId="{B244CC1C-8340-4A30-A421-C98642CC8008}" type="presOf" srcId="{628BB211-FB0D-4790-BBF1-DA7267C6A254}" destId="{175816E1-B992-41B8-89EE-DBE58E44E611}" srcOrd="0" destOrd="0" presId="urn:microsoft.com/office/officeart/2005/8/layout/default"/>
    <dgm:cxn modelId="{BD58AA20-1C77-4565-9464-0F120AF132A0}" type="presOf" srcId="{6D4328B2-FD99-4D3D-8409-A15BBA060820}" destId="{0DD5AE34-E1D6-46E3-BE5D-B9200C35CA01}" srcOrd="0" destOrd="0" presId="urn:microsoft.com/office/officeart/2005/8/layout/default"/>
    <dgm:cxn modelId="{CCCDEF73-AC4B-43C7-BD4C-57E6CACFEBDA}" type="presOf" srcId="{6AABAB26-3BC2-4458-AA64-2B2385B02B59}" destId="{567B3E8E-8F57-4C80-AE79-CE7A88E6E47F}" srcOrd="0" destOrd="0" presId="urn:microsoft.com/office/officeart/2005/8/layout/default"/>
    <dgm:cxn modelId="{7F5CAFA9-FB38-49D5-87D0-693DD568B919}" srcId="{628BB211-FB0D-4790-BBF1-DA7267C6A254}" destId="{6D4328B2-FD99-4D3D-8409-A15BBA060820}" srcOrd="1" destOrd="0" parTransId="{2928F861-6658-45AE-9BA5-E92DD695F25E}" sibTransId="{A6863ECA-1D33-4757-89E7-4B9737255A9F}"/>
    <dgm:cxn modelId="{695FC1AD-B87B-49A7-9C6A-D8ACC333A1C4}" srcId="{628BB211-FB0D-4790-BBF1-DA7267C6A254}" destId="{A44F9B91-4BBB-4C0A-8586-0F36DC450346}" srcOrd="2" destOrd="0" parTransId="{AE35E21E-4A19-4A18-A7D7-BC4F4DAC19AC}" sibTransId="{05AA4991-ECC1-4625-AC68-403FB436E7D3}"/>
    <dgm:cxn modelId="{F9CC51B6-A047-4058-84A8-5244E16A3729}" type="presOf" srcId="{A44F9B91-4BBB-4C0A-8586-0F36DC450346}" destId="{214898BB-F7AC-488A-8BAE-1A9BB1B0526C}" srcOrd="0" destOrd="0" presId="urn:microsoft.com/office/officeart/2005/8/layout/default"/>
    <dgm:cxn modelId="{943CF9AC-55AF-49A7-BEA5-D0C6DFC64B8E}" type="presParOf" srcId="{175816E1-B992-41B8-89EE-DBE58E44E611}" destId="{567B3E8E-8F57-4C80-AE79-CE7A88E6E47F}" srcOrd="0" destOrd="0" presId="urn:microsoft.com/office/officeart/2005/8/layout/default"/>
    <dgm:cxn modelId="{F00F7970-CDAA-4195-949E-05535A2EBC5B}" type="presParOf" srcId="{175816E1-B992-41B8-89EE-DBE58E44E611}" destId="{4D220DAE-5260-4E2C-AA41-85FEC00BC48F}" srcOrd="1" destOrd="0" presId="urn:microsoft.com/office/officeart/2005/8/layout/default"/>
    <dgm:cxn modelId="{C8B903E9-13CF-43C9-8723-132A6B65DADB}" type="presParOf" srcId="{175816E1-B992-41B8-89EE-DBE58E44E611}" destId="{0DD5AE34-E1D6-46E3-BE5D-B9200C35CA01}" srcOrd="2" destOrd="0" presId="urn:microsoft.com/office/officeart/2005/8/layout/default"/>
    <dgm:cxn modelId="{FE78EBFC-72E3-4CD1-8BE7-5884031A8BFA}" type="presParOf" srcId="{175816E1-B992-41B8-89EE-DBE58E44E611}" destId="{CD3F2C8B-E50A-4024-BDB6-37E03CB62835}" srcOrd="3" destOrd="0" presId="urn:microsoft.com/office/officeart/2005/8/layout/default"/>
    <dgm:cxn modelId="{6582CB93-8273-4B16-BB63-0C21A31CDDED}" type="presParOf" srcId="{175816E1-B992-41B8-89EE-DBE58E44E611}" destId="{214898BB-F7AC-488A-8BAE-1A9BB1B0526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E5765CA-0057-4F83-BE45-A3523879A4B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22EE9E-4CA6-4FB9-A22F-9197962E311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Award Range: $5,000 – $250,000</a:t>
          </a:r>
        </a:p>
      </dgm:t>
    </dgm:pt>
    <dgm:pt modelId="{1A59378F-C255-43FF-8835-3AD5186DC586}" type="parTrans" cxnId="{34D082A0-0C91-40F7-9F68-E69797DF6A8D}">
      <dgm:prSet/>
      <dgm:spPr/>
      <dgm:t>
        <a:bodyPr/>
        <a:lstStyle/>
        <a:p>
          <a:endParaRPr lang="en-US"/>
        </a:p>
      </dgm:t>
    </dgm:pt>
    <dgm:pt modelId="{4FFE948F-A042-4029-BB2A-5C9E2C1407BF}" type="sibTrans" cxnId="{34D082A0-0C91-40F7-9F68-E69797DF6A8D}">
      <dgm:prSet/>
      <dgm:spPr/>
      <dgm:t>
        <a:bodyPr/>
        <a:lstStyle/>
        <a:p>
          <a:endParaRPr lang="en-US"/>
        </a:p>
      </dgm:t>
    </dgm:pt>
    <dgm:pt modelId="{FDD55E50-89BE-4AB4-AA76-9C24DDCC70A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Match: 25% non-state cash</a:t>
          </a:r>
        </a:p>
      </dgm:t>
    </dgm:pt>
    <dgm:pt modelId="{4044EB94-3122-4786-AE1E-02B1956D4350}" type="parTrans" cxnId="{BE8FBE0C-239A-4012-9764-0E84A3B223A8}">
      <dgm:prSet/>
      <dgm:spPr/>
      <dgm:t>
        <a:bodyPr/>
        <a:lstStyle/>
        <a:p>
          <a:endParaRPr lang="en-US"/>
        </a:p>
      </dgm:t>
    </dgm:pt>
    <dgm:pt modelId="{761EA1D3-CAA9-45BD-893B-B47E9FF7DF4E}" type="sibTrans" cxnId="{BE8FBE0C-239A-4012-9764-0E84A3B223A8}">
      <dgm:prSet/>
      <dgm:spPr/>
      <dgm:t>
        <a:bodyPr/>
        <a:lstStyle/>
        <a:p>
          <a:endParaRPr lang="en-US"/>
        </a:p>
      </dgm:t>
    </dgm:pt>
    <dgm:pt modelId="{B8938E7C-708E-47E6-B741-A0CC8FEEED7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Timeline: Final application March; awards the same summer; funds late the year of application </a:t>
          </a:r>
        </a:p>
      </dgm:t>
    </dgm:pt>
    <dgm:pt modelId="{CCDCF779-5ED8-4409-A2E8-EFF4361BC3AC}" type="parTrans" cxnId="{61B3F790-9787-4AB0-9F74-58DEC466E948}">
      <dgm:prSet/>
      <dgm:spPr/>
      <dgm:t>
        <a:bodyPr/>
        <a:lstStyle/>
        <a:p>
          <a:endParaRPr lang="en-US"/>
        </a:p>
      </dgm:t>
    </dgm:pt>
    <dgm:pt modelId="{1968ECB8-705C-4D62-BFAA-C492A57CAD40}" type="sibTrans" cxnId="{61B3F790-9787-4AB0-9F74-58DEC466E948}">
      <dgm:prSet/>
      <dgm:spPr/>
      <dgm:t>
        <a:bodyPr/>
        <a:lstStyle/>
        <a:p>
          <a:endParaRPr lang="en-US"/>
        </a:p>
      </dgm:t>
    </dgm:pt>
    <dgm:pt modelId="{7EDE4EEF-A710-4644-B882-C8E906EE881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Best for: Short trail links, neighborhood connections, equity-focused projects</a:t>
          </a:r>
        </a:p>
      </dgm:t>
    </dgm:pt>
    <dgm:pt modelId="{957A6B5C-D205-4A84-BABA-D4C8B0A963F7}" type="parTrans" cxnId="{50ABCB59-0935-4D24-8329-3CA935B82D45}">
      <dgm:prSet/>
      <dgm:spPr/>
      <dgm:t>
        <a:bodyPr/>
        <a:lstStyle/>
        <a:p>
          <a:endParaRPr lang="en-US"/>
        </a:p>
      </dgm:t>
    </dgm:pt>
    <dgm:pt modelId="{90C4DD79-DAE0-4D99-AD58-84F0494C1C95}" type="sibTrans" cxnId="{50ABCB59-0935-4D24-8329-3CA935B82D45}">
      <dgm:prSet/>
      <dgm:spPr/>
      <dgm:t>
        <a:bodyPr/>
        <a:lstStyle/>
        <a:p>
          <a:endParaRPr lang="en-US"/>
        </a:p>
      </dgm:t>
    </dgm:pt>
    <dgm:pt modelId="{DC34FB0F-A07B-4F7A-B47F-9E2545F53379}" type="pres">
      <dgm:prSet presAssocID="{EE5765CA-0057-4F83-BE45-A3523879A4BC}" presName="root" presStyleCnt="0">
        <dgm:presLayoutVars>
          <dgm:dir/>
          <dgm:resizeHandles val="exact"/>
        </dgm:presLayoutVars>
      </dgm:prSet>
      <dgm:spPr/>
    </dgm:pt>
    <dgm:pt modelId="{CE3D68A4-A0EF-4504-BB09-23BAFA517ED6}" type="pres">
      <dgm:prSet presAssocID="{F422EE9E-4CA6-4FB9-A22F-9197962E311D}" presName="compNode" presStyleCnt="0"/>
      <dgm:spPr/>
    </dgm:pt>
    <dgm:pt modelId="{D685E2EC-0F34-49EE-AEC5-ACCEC8DF5B3F}" type="pres">
      <dgm:prSet presAssocID="{F422EE9E-4CA6-4FB9-A22F-9197962E311D}" presName="bgRect" presStyleLbl="bgShp" presStyleIdx="0" presStyleCnt="4"/>
      <dgm:spPr/>
    </dgm:pt>
    <dgm:pt modelId="{4EB5745E-AEFE-42F5-AE77-80E33EB84435}" type="pres">
      <dgm:prSet presAssocID="{F422EE9E-4CA6-4FB9-A22F-9197962E311D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29B95508-4130-4455-BBEE-F24FB9C7ED07}" type="pres">
      <dgm:prSet presAssocID="{F422EE9E-4CA6-4FB9-A22F-9197962E311D}" presName="spaceRect" presStyleCnt="0"/>
      <dgm:spPr/>
    </dgm:pt>
    <dgm:pt modelId="{DBE9974A-40D0-4B94-A998-1D352C6A0994}" type="pres">
      <dgm:prSet presAssocID="{F422EE9E-4CA6-4FB9-A22F-9197962E311D}" presName="parTx" presStyleLbl="revTx" presStyleIdx="0" presStyleCnt="4">
        <dgm:presLayoutVars>
          <dgm:chMax val="0"/>
          <dgm:chPref val="0"/>
        </dgm:presLayoutVars>
      </dgm:prSet>
      <dgm:spPr/>
    </dgm:pt>
    <dgm:pt modelId="{791C5542-BCE6-43CF-A31E-389B88D26891}" type="pres">
      <dgm:prSet presAssocID="{4FFE948F-A042-4029-BB2A-5C9E2C1407BF}" presName="sibTrans" presStyleCnt="0"/>
      <dgm:spPr/>
    </dgm:pt>
    <dgm:pt modelId="{91B2022F-1412-4213-84F2-F07B2D5FFEAA}" type="pres">
      <dgm:prSet presAssocID="{FDD55E50-89BE-4AB4-AA76-9C24DDCC70A1}" presName="compNode" presStyleCnt="0"/>
      <dgm:spPr/>
    </dgm:pt>
    <dgm:pt modelId="{D9EF3938-848B-4C73-9C4D-7399CFEA5A11}" type="pres">
      <dgm:prSet presAssocID="{FDD55E50-89BE-4AB4-AA76-9C24DDCC70A1}" presName="bgRect" presStyleLbl="bgShp" presStyleIdx="1" presStyleCnt="4"/>
      <dgm:spPr/>
    </dgm:pt>
    <dgm:pt modelId="{2CC21560-A04D-4B56-9137-1CE25FC7913B}" type="pres">
      <dgm:prSet presAssocID="{FDD55E50-89BE-4AB4-AA76-9C24DDCC70A1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ABC7827E-3202-44C4-9C61-35036BFAFD2B}" type="pres">
      <dgm:prSet presAssocID="{FDD55E50-89BE-4AB4-AA76-9C24DDCC70A1}" presName="spaceRect" presStyleCnt="0"/>
      <dgm:spPr/>
    </dgm:pt>
    <dgm:pt modelId="{139D6EAE-C272-4845-A323-6F03E0E3056C}" type="pres">
      <dgm:prSet presAssocID="{FDD55E50-89BE-4AB4-AA76-9C24DDCC70A1}" presName="parTx" presStyleLbl="revTx" presStyleIdx="1" presStyleCnt="4">
        <dgm:presLayoutVars>
          <dgm:chMax val="0"/>
          <dgm:chPref val="0"/>
        </dgm:presLayoutVars>
      </dgm:prSet>
      <dgm:spPr/>
    </dgm:pt>
    <dgm:pt modelId="{05B84BC7-059B-4080-A521-14EB9E0A2209}" type="pres">
      <dgm:prSet presAssocID="{761EA1D3-CAA9-45BD-893B-B47E9FF7DF4E}" presName="sibTrans" presStyleCnt="0"/>
      <dgm:spPr/>
    </dgm:pt>
    <dgm:pt modelId="{660D7CDD-1EB3-4B2A-B2CD-240C7AADE9BB}" type="pres">
      <dgm:prSet presAssocID="{B8938E7C-708E-47E6-B741-A0CC8FEEED70}" presName="compNode" presStyleCnt="0"/>
      <dgm:spPr/>
    </dgm:pt>
    <dgm:pt modelId="{09CF14D9-E3C7-49AC-9845-02A0422FB96C}" type="pres">
      <dgm:prSet presAssocID="{B8938E7C-708E-47E6-B741-A0CC8FEEED70}" presName="bgRect" presStyleLbl="bgShp" presStyleIdx="2" presStyleCnt="4"/>
      <dgm:spPr/>
    </dgm:pt>
    <dgm:pt modelId="{420A1A21-5E00-48A6-A1BD-9463A4EC9809}" type="pres">
      <dgm:prSet presAssocID="{B8938E7C-708E-47E6-B741-A0CC8FEEED70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C48E42CD-4B1D-48D4-BE6F-BDBA480F39A7}" type="pres">
      <dgm:prSet presAssocID="{B8938E7C-708E-47E6-B741-A0CC8FEEED70}" presName="spaceRect" presStyleCnt="0"/>
      <dgm:spPr/>
    </dgm:pt>
    <dgm:pt modelId="{2894212A-85CB-4A8F-9D68-12C1D48E8FD9}" type="pres">
      <dgm:prSet presAssocID="{B8938E7C-708E-47E6-B741-A0CC8FEEED70}" presName="parTx" presStyleLbl="revTx" presStyleIdx="2" presStyleCnt="4">
        <dgm:presLayoutVars>
          <dgm:chMax val="0"/>
          <dgm:chPref val="0"/>
        </dgm:presLayoutVars>
      </dgm:prSet>
      <dgm:spPr/>
    </dgm:pt>
    <dgm:pt modelId="{40B0D178-98F9-48EF-9D54-BF12EBE85E8F}" type="pres">
      <dgm:prSet presAssocID="{1968ECB8-705C-4D62-BFAA-C492A57CAD40}" presName="sibTrans" presStyleCnt="0"/>
      <dgm:spPr/>
    </dgm:pt>
    <dgm:pt modelId="{67C426E9-FE45-48D6-8F2A-5074B6578D39}" type="pres">
      <dgm:prSet presAssocID="{7EDE4EEF-A710-4644-B882-C8E906EE8817}" presName="compNode" presStyleCnt="0"/>
      <dgm:spPr/>
    </dgm:pt>
    <dgm:pt modelId="{854F1608-E77D-40F5-9333-B0C571DB307E}" type="pres">
      <dgm:prSet presAssocID="{7EDE4EEF-A710-4644-B882-C8E906EE8817}" presName="bgRect" presStyleLbl="bgShp" presStyleIdx="3" presStyleCnt="4"/>
      <dgm:spPr/>
    </dgm:pt>
    <dgm:pt modelId="{618214DC-0289-4D53-83A6-88E87039054D}" type="pres">
      <dgm:prSet presAssocID="{7EDE4EEF-A710-4644-B882-C8E906EE8817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nk"/>
        </a:ext>
      </dgm:extLst>
    </dgm:pt>
    <dgm:pt modelId="{79975B34-939F-489A-A2DA-08F4CAD63B21}" type="pres">
      <dgm:prSet presAssocID="{7EDE4EEF-A710-4644-B882-C8E906EE8817}" presName="spaceRect" presStyleCnt="0"/>
      <dgm:spPr/>
    </dgm:pt>
    <dgm:pt modelId="{3516181A-AB47-4CAE-B789-A2C453F45D67}" type="pres">
      <dgm:prSet presAssocID="{7EDE4EEF-A710-4644-B882-C8E906EE881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E8FBE0C-239A-4012-9764-0E84A3B223A8}" srcId="{EE5765CA-0057-4F83-BE45-A3523879A4BC}" destId="{FDD55E50-89BE-4AB4-AA76-9C24DDCC70A1}" srcOrd="1" destOrd="0" parTransId="{4044EB94-3122-4786-AE1E-02B1956D4350}" sibTransId="{761EA1D3-CAA9-45BD-893B-B47E9FF7DF4E}"/>
    <dgm:cxn modelId="{5A496C23-EBE1-464D-BD87-D9BC924881A9}" type="presOf" srcId="{EE5765CA-0057-4F83-BE45-A3523879A4BC}" destId="{DC34FB0F-A07B-4F7A-B47F-9E2545F53379}" srcOrd="0" destOrd="0" presId="urn:microsoft.com/office/officeart/2018/2/layout/IconVerticalSolidList"/>
    <dgm:cxn modelId="{4C83B92D-1FE0-4C88-B9CE-0F13B8A384E6}" type="presOf" srcId="{7EDE4EEF-A710-4644-B882-C8E906EE8817}" destId="{3516181A-AB47-4CAE-B789-A2C453F45D67}" srcOrd="0" destOrd="0" presId="urn:microsoft.com/office/officeart/2018/2/layout/IconVerticalSolidList"/>
    <dgm:cxn modelId="{720A794B-348A-41E5-9233-FDEF591657E5}" type="presOf" srcId="{F422EE9E-4CA6-4FB9-A22F-9197962E311D}" destId="{DBE9974A-40D0-4B94-A998-1D352C6A0994}" srcOrd="0" destOrd="0" presId="urn:microsoft.com/office/officeart/2018/2/layout/IconVerticalSolidList"/>
    <dgm:cxn modelId="{50ABCB59-0935-4D24-8329-3CA935B82D45}" srcId="{EE5765CA-0057-4F83-BE45-A3523879A4BC}" destId="{7EDE4EEF-A710-4644-B882-C8E906EE8817}" srcOrd="3" destOrd="0" parTransId="{957A6B5C-D205-4A84-BABA-D4C8B0A963F7}" sibTransId="{90C4DD79-DAE0-4D99-AD58-84F0494C1C95}"/>
    <dgm:cxn modelId="{61B3F790-9787-4AB0-9F74-58DEC466E948}" srcId="{EE5765CA-0057-4F83-BE45-A3523879A4BC}" destId="{B8938E7C-708E-47E6-B741-A0CC8FEEED70}" srcOrd="2" destOrd="0" parTransId="{CCDCF779-5ED8-4409-A2E8-EFF4361BC3AC}" sibTransId="{1968ECB8-705C-4D62-BFAA-C492A57CAD40}"/>
    <dgm:cxn modelId="{34D082A0-0C91-40F7-9F68-E69797DF6A8D}" srcId="{EE5765CA-0057-4F83-BE45-A3523879A4BC}" destId="{F422EE9E-4CA6-4FB9-A22F-9197962E311D}" srcOrd="0" destOrd="0" parTransId="{1A59378F-C255-43FF-8835-3AD5186DC586}" sibTransId="{4FFE948F-A042-4029-BB2A-5C9E2C1407BF}"/>
    <dgm:cxn modelId="{2CD7C4D4-07AA-4279-BF84-DA1A4D624E60}" type="presOf" srcId="{FDD55E50-89BE-4AB4-AA76-9C24DDCC70A1}" destId="{139D6EAE-C272-4845-A323-6F03E0E3056C}" srcOrd="0" destOrd="0" presId="urn:microsoft.com/office/officeart/2018/2/layout/IconVerticalSolidList"/>
    <dgm:cxn modelId="{5F91C0F9-D661-4787-A2E4-ABC57DBD7795}" type="presOf" srcId="{B8938E7C-708E-47E6-B741-A0CC8FEEED70}" destId="{2894212A-85CB-4A8F-9D68-12C1D48E8FD9}" srcOrd="0" destOrd="0" presId="urn:microsoft.com/office/officeart/2018/2/layout/IconVerticalSolidList"/>
    <dgm:cxn modelId="{1EE6C730-2D4F-47D7-A744-8480730E9E78}" type="presParOf" srcId="{DC34FB0F-A07B-4F7A-B47F-9E2545F53379}" destId="{CE3D68A4-A0EF-4504-BB09-23BAFA517ED6}" srcOrd="0" destOrd="0" presId="urn:microsoft.com/office/officeart/2018/2/layout/IconVerticalSolidList"/>
    <dgm:cxn modelId="{AFA92DF8-8E2A-4277-BCA2-1EEC312DEE8E}" type="presParOf" srcId="{CE3D68A4-A0EF-4504-BB09-23BAFA517ED6}" destId="{D685E2EC-0F34-49EE-AEC5-ACCEC8DF5B3F}" srcOrd="0" destOrd="0" presId="urn:microsoft.com/office/officeart/2018/2/layout/IconVerticalSolidList"/>
    <dgm:cxn modelId="{56C4EED5-8110-46F6-9E27-6836B294ED66}" type="presParOf" srcId="{CE3D68A4-A0EF-4504-BB09-23BAFA517ED6}" destId="{4EB5745E-AEFE-42F5-AE77-80E33EB84435}" srcOrd="1" destOrd="0" presId="urn:microsoft.com/office/officeart/2018/2/layout/IconVerticalSolidList"/>
    <dgm:cxn modelId="{3B69258F-BCBB-4306-ACB3-E2EC9F61E639}" type="presParOf" srcId="{CE3D68A4-A0EF-4504-BB09-23BAFA517ED6}" destId="{29B95508-4130-4455-BBEE-F24FB9C7ED07}" srcOrd="2" destOrd="0" presId="urn:microsoft.com/office/officeart/2018/2/layout/IconVerticalSolidList"/>
    <dgm:cxn modelId="{F1FE299D-8451-42FB-B27C-74D8A41E1EC5}" type="presParOf" srcId="{CE3D68A4-A0EF-4504-BB09-23BAFA517ED6}" destId="{DBE9974A-40D0-4B94-A998-1D352C6A0994}" srcOrd="3" destOrd="0" presId="urn:microsoft.com/office/officeart/2018/2/layout/IconVerticalSolidList"/>
    <dgm:cxn modelId="{8C72D862-114F-478C-902E-A307CEC05E47}" type="presParOf" srcId="{DC34FB0F-A07B-4F7A-B47F-9E2545F53379}" destId="{791C5542-BCE6-43CF-A31E-389B88D26891}" srcOrd="1" destOrd="0" presId="urn:microsoft.com/office/officeart/2018/2/layout/IconVerticalSolidList"/>
    <dgm:cxn modelId="{97B69670-C398-4154-8B4F-043F1A21BCA9}" type="presParOf" srcId="{DC34FB0F-A07B-4F7A-B47F-9E2545F53379}" destId="{91B2022F-1412-4213-84F2-F07B2D5FFEAA}" srcOrd="2" destOrd="0" presId="urn:microsoft.com/office/officeart/2018/2/layout/IconVerticalSolidList"/>
    <dgm:cxn modelId="{7CF6637A-DB29-413B-BA4F-BA90C185F3BB}" type="presParOf" srcId="{91B2022F-1412-4213-84F2-F07B2D5FFEAA}" destId="{D9EF3938-848B-4C73-9C4D-7399CFEA5A11}" srcOrd="0" destOrd="0" presId="urn:microsoft.com/office/officeart/2018/2/layout/IconVerticalSolidList"/>
    <dgm:cxn modelId="{2A1198E9-C083-4071-A167-D8DACB0749A4}" type="presParOf" srcId="{91B2022F-1412-4213-84F2-F07B2D5FFEAA}" destId="{2CC21560-A04D-4B56-9137-1CE25FC7913B}" srcOrd="1" destOrd="0" presId="urn:microsoft.com/office/officeart/2018/2/layout/IconVerticalSolidList"/>
    <dgm:cxn modelId="{A7302E94-D088-4174-BD43-429EB795F6B9}" type="presParOf" srcId="{91B2022F-1412-4213-84F2-F07B2D5FFEAA}" destId="{ABC7827E-3202-44C4-9C61-35036BFAFD2B}" srcOrd="2" destOrd="0" presId="urn:microsoft.com/office/officeart/2018/2/layout/IconVerticalSolidList"/>
    <dgm:cxn modelId="{69AE32D3-11A8-404C-8513-D011A88E6338}" type="presParOf" srcId="{91B2022F-1412-4213-84F2-F07B2D5FFEAA}" destId="{139D6EAE-C272-4845-A323-6F03E0E3056C}" srcOrd="3" destOrd="0" presId="urn:microsoft.com/office/officeart/2018/2/layout/IconVerticalSolidList"/>
    <dgm:cxn modelId="{0408C3CD-0505-43E3-AB6B-F88FDB4FC85D}" type="presParOf" srcId="{DC34FB0F-A07B-4F7A-B47F-9E2545F53379}" destId="{05B84BC7-059B-4080-A521-14EB9E0A2209}" srcOrd="3" destOrd="0" presId="urn:microsoft.com/office/officeart/2018/2/layout/IconVerticalSolidList"/>
    <dgm:cxn modelId="{37D17E84-A459-4018-AFD3-6659A4EFEA90}" type="presParOf" srcId="{DC34FB0F-A07B-4F7A-B47F-9E2545F53379}" destId="{660D7CDD-1EB3-4B2A-B2CD-240C7AADE9BB}" srcOrd="4" destOrd="0" presId="urn:microsoft.com/office/officeart/2018/2/layout/IconVerticalSolidList"/>
    <dgm:cxn modelId="{DDCCC84C-3707-453E-BF75-36F61AE969B5}" type="presParOf" srcId="{660D7CDD-1EB3-4B2A-B2CD-240C7AADE9BB}" destId="{09CF14D9-E3C7-49AC-9845-02A0422FB96C}" srcOrd="0" destOrd="0" presId="urn:microsoft.com/office/officeart/2018/2/layout/IconVerticalSolidList"/>
    <dgm:cxn modelId="{497F15EF-75F2-48BC-AC87-14481002E11E}" type="presParOf" srcId="{660D7CDD-1EB3-4B2A-B2CD-240C7AADE9BB}" destId="{420A1A21-5E00-48A6-A1BD-9463A4EC9809}" srcOrd="1" destOrd="0" presId="urn:microsoft.com/office/officeart/2018/2/layout/IconVerticalSolidList"/>
    <dgm:cxn modelId="{B04DCBE7-E7EF-4796-8FB6-4E5801D8F4B8}" type="presParOf" srcId="{660D7CDD-1EB3-4B2A-B2CD-240C7AADE9BB}" destId="{C48E42CD-4B1D-48D4-BE6F-BDBA480F39A7}" srcOrd="2" destOrd="0" presId="urn:microsoft.com/office/officeart/2018/2/layout/IconVerticalSolidList"/>
    <dgm:cxn modelId="{33C7BA03-F40E-4DC3-8EAD-7101F2294D0D}" type="presParOf" srcId="{660D7CDD-1EB3-4B2A-B2CD-240C7AADE9BB}" destId="{2894212A-85CB-4A8F-9D68-12C1D48E8FD9}" srcOrd="3" destOrd="0" presId="urn:microsoft.com/office/officeart/2018/2/layout/IconVerticalSolidList"/>
    <dgm:cxn modelId="{BFFEE739-84D5-4B10-AD9F-A83A4EBDFB01}" type="presParOf" srcId="{DC34FB0F-A07B-4F7A-B47F-9E2545F53379}" destId="{40B0D178-98F9-48EF-9D54-BF12EBE85E8F}" srcOrd="5" destOrd="0" presId="urn:microsoft.com/office/officeart/2018/2/layout/IconVerticalSolidList"/>
    <dgm:cxn modelId="{DF8C62D8-33A8-48C4-A48A-39D653D6298F}" type="presParOf" srcId="{DC34FB0F-A07B-4F7A-B47F-9E2545F53379}" destId="{67C426E9-FE45-48D6-8F2A-5074B6578D39}" srcOrd="6" destOrd="0" presId="urn:microsoft.com/office/officeart/2018/2/layout/IconVerticalSolidList"/>
    <dgm:cxn modelId="{131735FC-FBB4-41E8-B885-978A306C4784}" type="presParOf" srcId="{67C426E9-FE45-48D6-8F2A-5074B6578D39}" destId="{854F1608-E77D-40F5-9333-B0C571DB307E}" srcOrd="0" destOrd="0" presId="urn:microsoft.com/office/officeart/2018/2/layout/IconVerticalSolidList"/>
    <dgm:cxn modelId="{AC359B27-D717-4073-A935-3D40FDC50968}" type="presParOf" srcId="{67C426E9-FE45-48D6-8F2A-5074B6578D39}" destId="{618214DC-0289-4D53-83A6-88E87039054D}" srcOrd="1" destOrd="0" presId="urn:microsoft.com/office/officeart/2018/2/layout/IconVerticalSolidList"/>
    <dgm:cxn modelId="{6BC64A4C-1CB3-4732-858F-873A934B5043}" type="presParOf" srcId="{67C426E9-FE45-48D6-8F2A-5074B6578D39}" destId="{79975B34-939F-489A-A2DA-08F4CAD63B21}" srcOrd="2" destOrd="0" presId="urn:microsoft.com/office/officeart/2018/2/layout/IconVerticalSolidList"/>
    <dgm:cxn modelId="{C5D28E38-6EB1-4665-94BF-70542F794CCD}" type="presParOf" srcId="{67C426E9-FE45-48D6-8F2A-5074B6578D39}" destId="{3516181A-AB47-4CAE-B789-A2C453F45D6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63F7339-1B8E-4417-9AAB-9282B64C433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CB17AF-8C0F-4C2B-9E0D-C41968100C1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What it is: Legislative funding process using lottery proceeds</a:t>
          </a:r>
        </a:p>
      </dgm:t>
    </dgm:pt>
    <dgm:pt modelId="{66D91C6B-A5C3-440D-A8A4-A265F3F12B57}" type="parTrans" cxnId="{B9C8E336-A94C-4EAC-B5E0-7538456AB2A1}">
      <dgm:prSet/>
      <dgm:spPr/>
      <dgm:t>
        <a:bodyPr/>
        <a:lstStyle/>
        <a:p>
          <a:endParaRPr lang="en-US"/>
        </a:p>
      </dgm:t>
    </dgm:pt>
    <dgm:pt modelId="{E8BAA708-6724-4302-9280-AFFD04A05BCC}" type="sibTrans" cxnId="{B9C8E336-A94C-4EAC-B5E0-7538456AB2A1}">
      <dgm:prSet/>
      <dgm:spPr/>
      <dgm:t>
        <a:bodyPr/>
        <a:lstStyle/>
        <a:p>
          <a:endParaRPr lang="en-US"/>
        </a:p>
      </dgm:t>
    </dgm:pt>
    <dgm:pt modelId="{C8E7DF98-FDEC-4DFD-8B5B-32C613B80D9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Typical Award: $500,000 – several million</a:t>
          </a:r>
        </a:p>
      </dgm:t>
    </dgm:pt>
    <dgm:pt modelId="{3B9B2F54-1A40-4CA7-B4F9-B85FBC31FA0C}" type="parTrans" cxnId="{5414F232-F5B3-4A77-9EDA-ED78ACE2E7CB}">
      <dgm:prSet/>
      <dgm:spPr/>
      <dgm:t>
        <a:bodyPr/>
        <a:lstStyle/>
        <a:p>
          <a:endParaRPr lang="en-US"/>
        </a:p>
      </dgm:t>
    </dgm:pt>
    <dgm:pt modelId="{D10118B1-7730-4A65-8E4C-CA246E9408A3}" type="sibTrans" cxnId="{5414F232-F5B3-4A77-9EDA-ED78ACE2E7CB}">
      <dgm:prSet/>
      <dgm:spPr/>
      <dgm:t>
        <a:bodyPr/>
        <a:lstStyle/>
        <a:p>
          <a:endParaRPr lang="en-US"/>
        </a:p>
      </dgm:t>
    </dgm:pt>
    <dgm:pt modelId="{FC0D55A8-F837-4A34-9B75-4202F6486F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Match: Not always required, partnerships important</a:t>
          </a:r>
        </a:p>
      </dgm:t>
    </dgm:pt>
    <dgm:pt modelId="{0BD75036-AFC2-414B-8D67-074F725B8A6D}" type="parTrans" cxnId="{DA1F61B2-A34D-4C63-A08A-F9E8E9A45CDF}">
      <dgm:prSet/>
      <dgm:spPr/>
      <dgm:t>
        <a:bodyPr/>
        <a:lstStyle/>
        <a:p>
          <a:endParaRPr lang="en-US"/>
        </a:p>
      </dgm:t>
    </dgm:pt>
    <dgm:pt modelId="{81880597-5EC0-47EA-BB81-6C55ECF1BC18}" type="sibTrans" cxnId="{DA1F61B2-A34D-4C63-A08A-F9E8E9A45CDF}">
      <dgm:prSet/>
      <dgm:spPr/>
      <dgm:t>
        <a:bodyPr/>
        <a:lstStyle/>
        <a:p>
          <a:endParaRPr lang="en-US"/>
        </a:p>
      </dgm:t>
    </dgm:pt>
    <dgm:pt modelId="{6C909C49-AC2B-4E43-B3E0-6166A1DC9AA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Timeline: Concept proposal → 1 year; full proposal → additional year; legislative approval → funding following fiscal year (~2–3 years total)</a:t>
          </a:r>
        </a:p>
      </dgm:t>
    </dgm:pt>
    <dgm:pt modelId="{BFD47F9C-D353-485C-BDCE-F23980A794E2}" type="parTrans" cxnId="{9B725709-1D20-4409-A712-493FEF0ED9E2}">
      <dgm:prSet/>
      <dgm:spPr/>
      <dgm:t>
        <a:bodyPr/>
        <a:lstStyle/>
        <a:p>
          <a:endParaRPr lang="en-US"/>
        </a:p>
      </dgm:t>
    </dgm:pt>
    <dgm:pt modelId="{8FA06B0D-49F2-416B-B007-9BFC3DD7035E}" type="sibTrans" cxnId="{9B725709-1D20-4409-A712-493FEF0ED9E2}">
      <dgm:prSet/>
      <dgm:spPr/>
      <dgm:t>
        <a:bodyPr/>
        <a:lstStyle/>
        <a:p>
          <a:endParaRPr lang="en-US"/>
        </a:p>
      </dgm:t>
    </dgm:pt>
    <dgm:pt modelId="{29B9B240-7092-4419-BEEC-7CBADC647B4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Example: Appleton Trail </a:t>
          </a:r>
        </a:p>
      </dgm:t>
    </dgm:pt>
    <dgm:pt modelId="{15D52DF4-7010-4FBC-A7EF-B6BE39F56D46}" type="parTrans" cxnId="{147825A8-B979-49E4-AB0D-8A50665E6A07}">
      <dgm:prSet/>
      <dgm:spPr/>
      <dgm:t>
        <a:bodyPr/>
        <a:lstStyle/>
        <a:p>
          <a:endParaRPr lang="en-US"/>
        </a:p>
      </dgm:t>
    </dgm:pt>
    <dgm:pt modelId="{197F20A5-5361-4709-87EE-411C77E14141}" type="sibTrans" cxnId="{147825A8-B979-49E4-AB0D-8A50665E6A07}">
      <dgm:prSet/>
      <dgm:spPr/>
      <dgm:t>
        <a:bodyPr/>
        <a:lstStyle/>
        <a:p>
          <a:endParaRPr lang="en-US"/>
        </a:p>
      </dgm:t>
    </dgm:pt>
    <dgm:pt modelId="{E698FB8F-A6A5-4C6E-A53F-A11398F0CE4E}" type="pres">
      <dgm:prSet presAssocID="{F63F7339-1B8E-4417-9AAB-9282B64C4330}" presName="root" presStyleCnt="0">
        <dgm:presLayoutVars>
          <dgm:dir/>
          <dgm:resizeHandles val="exact"/>
        </dgm:presLayoutVars>
      </dgm:prSet>
      <dgm:spPr/>
    </dgm:pt>
    <dgm:pt modelId="{4D4AB9EC-73DB-4AE6-9B04-ABE4E198B0A5}" type="pres">
      <dgm:prSet presAssocID="{E2CB17AF-8C0F-4C2B-9E0D-C41968100C10}" presName="compNode" presStyleCnt="0"/>
      <dgm:spPr/>
    </dgm:pt>
    <dgm:pt modelId="{AF93221E-6841-402F-9294-FEB0437440CB}" type="pres">
      <dgm:prSet presAssocID="{E2CB17AF-8C0F-4C2B-9E0D-C41968100C10}" presName="bgRect" presStyleLbl="bgShp" presStyleIdx="0" presStyleCnt="5"/>
      <dgm:spPr/>
    </dgm:pt>
    <dgm:pt modelId="{3BCBC1F0-3342-48EF-89AE-687EAF66ED15}" type="pres">
      <dgm:prSet presAssocID="{E2CB17AF-8C0F-4C2B-9E0D-C41968100C1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339563EA-4E46-4DFB-AB4A-61A08A0C615A}" type="pres">
      <dgm:prSet presAssocID="{E2CB17AF-8C0F-4C2B-9E0D-C41968100C10}" presName="spaceRect" presStyleCnt="0"/>
      <dgm:spPr/>
    </dgm:pt>
    <dgm:pt modelId="{D5B86DA5-5B81-4074-A6D2-92B1BD303037}" type="pres">
      <dgm:prSet presAssocID="{E2CB17AF-8C0F-4C2B-9E0D-C41968100C10}" presName="parTx" presStyleLbl="revTx" presStyleIdx="0" presStyleCnt="5">
        <dgm:presLayoutVars>
          <dgm:chMax val="0"/>
          <dgm:chPref val="0"/>
        </dgm:presLayoutVars>
      </dgm:prSet>
      <dgm:spPr/>
    </dgm:pt>
    <dgm:pt modelId="{C9C60247-79B3-42C6-A641-3CC7717B0EC5}" type="pres">
      <dgm:prSet presAssocID="{E8BAA708-6724-4302-9280-AFFD04A05BCC}" presName="sibTrans" presStyleCnt="0"/>
      <dgm:spPr/>
    </dgm:pt>
    <dgm:pt modelId="{67CC526E-0B20-4CC0-B8D6-15E191050D5D}" type="pres">
      <dgm:prSet presAssocID="{C8E7DF98-FDEC-4DFD-8B5B-32C613B80D91}" presName="compNode" presStyleCnt="0"/>
      <dgm:spPr/>
    </dgm:pt>
    <dgm:pt modelId="{9A8BB454-F569-49DE-BCEC-B4469F14BADB}" type="pres">
      <dgm:prSet presAssocID="{C8E7DF98-FDEC-4DFD-8B5B-32C613B80D91}" presName="bgRect" presStyleLbl="bgShp" presStyleIdx="1" presStyleCnt="5"/>
      <dgm:spPr/>
    </dgm:pt>
    <dgm:pt modelId="{8AECFE15-0906-4CE2-8135-C676CA6B2436}" type="pres">
      <dgm:prSet presAssocID="{C8E7DF98-FDEC-4DFD-8B5B-32C613B80D91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E344A2BB-7B8A-49A2-B52F-C7BE75BD6795}" type="pres">
      <dgm:prSet presAssocID="{C8E7DF98-FDEC-4DFD-8B5B-32C613B80D91}" presName="spaceRect" presStyleCnt="0"/>
      <dgm:spPr/>
    </dgm:pt>
    <dgm:pt modelId="{04343B33-31AA-43A0-ADA4-5FB6D3ED4499}" type="pres">
      <dgm:prSet presAssocID="{C8E7DF98-FDEC-4DFD-8B5B-32C613B80D91}" presName="parTx" presStyleLbl="revTx" presStyleIdx="1" presStyleCnt="5">
        <dgm:presLayoutVars>
          <dgm:chMax val="0"/>
          <dgm:chPref val="0"/>
        </dgm:presLayoutVars>
      </dgm:prSet>
      <dgm:spPr/>
    </dgm:pt>
    <dgm:pt modelId="{8200A77B-6978-4CD8-9218-8459AFB75B99}" type="pres">
      <dgm:prSet presAssocID="{D10118B1-7730-4A65-8E4C-CA246E9408A3}" presName="sibTrans" presStyleCnt="0"/>
      <dgm:spPr/>
    </dgm:pt>
    <dgm:pt modelId="{1D30C20A-C999-4458-97F8-21EDA4180DF0}" type="pres">
      <dgm:prSet presAssocID="{FC0D55A8-F837-4A34-9B75-4202F6486F36}" presName="compNode" presStyleCnt="0"/>
      <dgm:spPr/>
    </dgm:pt>
    <dgm:pt modelId="{C10FF224-2E53-4FFF-846C-9CE16D0CDD0D}" type="pres">
      <dgm:prSet presAssocID="{FC0D55A8-F837-4A34-9B75-4202F6486F36}" presName="bgRect" presStyleLbl="bgShp" presStyleIdx="2" presStyleCnt="5"/>
      <dgm:spPr/>
    </dgm:pt>
    <dgm:pt modelId="{270B485F-91A7-42BD-8257-35DEDEDD6346}" type="pres">
      <dgm:prSet presAssocID="{FC0D55A8-F837-4A34-9B75-4202F6486F36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ccer Player"/>
        </a:ext>
      </dgm:extLst>
    </dgm:pt>
    <dgm:pt modelId="{5392D2A4-CB44-4598-BCAB-7C04017CEE29}" type="pres">
      <dgm:prSet presAssocID="{FC0D55A8-F837-4A34-9B75-4202F6486F36}" presName="spaceRect" presStyleCnt="0"/>
      <dgm:spPr/>
    </dgm:pt>
    <dgm:pt modelId="{A10E56AF-394A-4D23-8202-C724A8EA0815}" type="pres">
      <dgm:prSet presAssocID="{FC0D55A8-F837-4A34-9B75-4202F6486F36}" presName="parTx" presStyleLbl="revTx" presStyleIdx="2" presStyleCnt="5">
        <dgm:presLayoutVars>
          <dgm:chMax val="0"/>
          <dgm:chPref val="0"/>
        </dgm:presLayoutVars>
      </dgm:prSet>
      <dgm:spPr/>
    </dgm:pt>
    <dgm:pt modelId="{8EC378CB-A586-41A6-B60D-CDE53C9B9A45}" type="pres">
      <dgm:prSet presAssocID="{81880597-5EC0-47EA-BB81-6C55ECF1BC18}" presName="sibTrans" presStyleCnt="0"/>
      <dgm:spPr/>
    </dgm:pt>
    <dgm:pt modelId="{C8D17937-D200-4C25-ADF5-05B72F428C51}" type="pres">
      <dgm:prSet presAssocID="{6C909C49-AC2B-4E43-B3E0-6166A1DC9AAB}" presName="compNode" presStyleCnt="0"/>
      <dgm:spPr/>
    </dgm:pt>
    <dgm:pt modelId="{39525111-B267-4DE3-BB78-C773E6061AD5}" type="pres">
      <dgm:prSet presAssocID="{6C909C49-AC2B-4E43-B3E0-6166A1DC9AAB}" presName="bgRect" presStyleLbl="bgShp" presStyleIdx="3" presStyleCnt="5"/>
      <dgm:spPr/>
    </dgm:pt>
    <dgm:pt modelId="{912AA370-6DCB-4695-86B3-DDEFF01B41FC}" type="pres">
      <dgm:prSet presAssocID="{6C909C49-AC2B-4E43-B3E0-6166A1DC9AAB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Yuan"/>
        </a:ext>
      </dgm:extLst>
    </dgm:pt>
    <dgm:pt modelId="{8FF9CFA7-D1B4-4F00-8D8D-DAD98D196F97}" type="pres">
      <dgm:prSet presAssocID="{6C909C49-AC2B-4E43-B3E0-6166A1DC9AAB}" presName="spaceRect" presStyleCnt="0"/>
      <dgm:spPr/>
    </dgm:pt>
    <dgm:pt modelId="{C60A753D-FEC7-49E7-BF3D-BEC0B703EBC1}" type="pres">
      <dgm:prSet presAssocID="{6C909C49-AC2B-4E43-B3E0-6166A1DC9AAB}" presName="parTx" presStyleLbl="revTx" presStyleIdx="3" presStyleCnt="5">
        <dgm:presLayoutVars>
          <dgm:chMax val="0"/>
          <dgm:chPref val="0"/>
        </dgm:presLayoutVars>
      </dgm:prSet>
      <dgm:spPr/>
    </dgm:pt>
    <dgm:pt modelId="{E63B2F2C-C28A-4DC3-B948-2FD08BBCD412}" type="pres">
      <dgm:prSet presAssocID="{8FA06B0D-49F2-416B-B007-9BFC3DD7035E}" presName="sibTrans" presStyleCnt="0"/>
      <dgm:spPr/>
    </dgm:pt>
    <dgm:pt modelId="{C20AB7BE-207B-4EF7-B755-67F93A0CC422}" type="pres">
      <dgm:prSet presAssocID="{29B9B240-7092-4419-BEEC-7CBADC647B40}" presName="compNode" presStyleCnt="0"/>
      <dgm:spPr/>
    </dgm:pt>
    <dgm:pt modelId="{3F81AB6C-2E28-4F99-ABA0-35E28BE61195}" type="pres">
      <dgm:prSet presAssocID="{29B9B240-7092-4419-BEEC-7CBADC647B40}" presName="bgRect" presStyleLbl="bgShp" presStyleIdx="4" presStyleCnt="5"/>
      <dgm:spPr/>
    </dgm:pt>
    <dgm:pt modelId="{C37A0625-DA7F-44AB-81F8-516CAB38CD76}" type="pres">
      <dgm:prSet presAssocID="{29B9B240-7092-4419-BEEC-7CBADC647B40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otprints"/>
        </a:ext>
      </dgm:extLst>
    </dgm:pt>
    <dgm:pt modelId="{E9009BFF-154A-45E7-A295-DAFC4226548D}" type="pres">
      <dgm:prSet presAssocID="{29B9B240-7092-4419-BEEC-7CBADC647B40}" presName="spaceRect" presStyleCnt="0"/>
      <dgm:spPr/>
    </dgm:pt>
    <dgm:pt modelId="{48017EDE-D4F9-462F-AB8A-0B5FDFFB48B9}" type="pres">
      <dgm:prSet presAssocID="{29B9B240-7092-4419-BEEC-7CBADC647B40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B725709-1D20-4409-A712-493FEF0ED9E2}" srcId="{F63F7339-1B8E-4417-9AAB-9282B64C4330}" destId="{6C909C49-AC2B-4E43-B3E0-6166A1DC9AAB}" srcOrd="3" destOrd="0" parTransId="{BFD47F9C-D353-485C-BDCE-F23980A794E2}" sibTransId="{8FA06B0D-49F2-416B-B007-9BFC3DD7035E}"/>
    <dgm:cxn modelId="{96942512-3AA0-4F3F-9FD5-A425F74DFD9B}" type="presOf" srcId="{6C909C49-AC2B-4E43-B3E0-6166A1DC9AAB}" destId="{C60A753D-FEC7-49E7-BF3D-BEC0B703EBC1}" srcOrd="0" destOrd="0" presId="urn:microsoft.com/office/officeart/2018/2/layout/IconVerticalSolidList"/>
    <dgm:cxn modelId="{5414F232-F5B3-4A77-9EDA-ED78ACE2E7CB}" srcId="{F63F7339-1B8E-4417-9AAB-9282B64C4330}" destId="{C8E7DF98-FDEC-4DFD-8B5B-32C613B80D91}" srcOrd="1" destOrd="0" parTransId="{3B9B2F54-1A40-4CA7-B4F9-B85FBC31FA0C}" sibTransId="{D10118B1-7730-4A65-8E4C-CA246E9408A3}"/>
    <dgm:cxn modelId="{B9C8E336-A94C-4EAC-B5E0-7538456AB2A1}" srcId="{F63F7339-1B8E-4417-9AAB-9282B64C4330}" destId="{E2CB17AF-8C0F-4C2B-9E0D-C41968100C10}" srcOrd="0" destOrd="0" parTransId="{66D91C6B-A5C3-440D-A8A4-A265F3F12B57}" sibTransId="{E8BAA708-6724-4302-9280-AFFD04A05BCC}"/>
    <dgm:cxn modelId="{84106378-A7F8-425E-9C6B-CA171911792A}" type="presOf" srcId="{F63F7339-1B8E-4417-9AAB-9282B64C4330}" destId="{E698FB8F-A6A5-4C6E-A53F-A11398F0CE4E}" srcOrd="0" destOrd="0" presId="urn:microsoft.com/office/officeart/2018/2/layout/IconVerticalSolidList"/>
    <dgm:cxn modelId="{56E1958D-CB4E-42A5-A9FF-F3A00D7B67B8}" type="presOf" srcId="{E2CB17AF-8C0F-4C2B-9E0D-C41968100C10}" destId="{D5B86DA5-5B81-4074-A6D2-92B1BD303037}" srcOrd="0" destOrd="0" presId="urn:microsoft.com/office/officeart/2018/2/layout/IconVerticalSolidList"/>
    <dgm:cxn modelId="{02722999-48A5-4979-B4EA-70E01F67BE68}" type="presOf" srcId="{C8E7DF98-FDEC-4DFD-8B5B-32C613B80D91}" destId="{04343B33-31AA-43A0-ADA4-5FB6D3ED4499}" srcOrd="0" destOrd="0" presId="urn:microsoft.com/office/officeart/2018/2/layout/IconVerticalSolidList"/>
    <dgm:cxn modelId="{147825A8-B979-49E4-AB0D-8A50665E6A07}" srcId="{F63F7339-1B8E-4417-9AAB-9282B64C4330}" destId="{29B9B240-7092-4419-BEEC-7CBADC647B40}" srcOrd="4" destOrd="0" parTransId="{15D52DF4-7010-4FBC-A7EF-B6BE39F56D46}" sibTransId="{197F20A5-5361-4709-87EE-411C77E14141}"/>
    <dgm:cxn modelId="{DA1F61B2-A34D-4C63-A08A-F9E8E9A45CDF}" srcId="{F63F7339-1B8E-4417-9AAB-9282B64C4330}" destId="{FC0D55A8-F837-4A34-9B75-4202F6486F36}" srcOrd="2" destOrd="0" parTransId="{0BD75036-AFC2-414B-8D67-074F725B8A6D}" sibTransId="{81880597-5EC0-47EA-BB81-6C55ECF1BC18}"/>
    <dgm:cxn modelId="{6DD4FDC6-F8A5-438C-92ED-5B0A661B0CFE}" type="presOf" srcId="{FC0D55A8-F837-4A34-9B75-4202F6486F36}" destId="{A10E56AF-394A-4D23-8202-C724A8EA0815}" srcOrd="0" destOrd="0" presId="urn:microsoft.com/office/officeart/2018/2/layout/IconVerticalSolidList"/>
    <dgm:cxn modelId="{47DBB0DA-0849-45C6-AEE1-A57C035A3006}" type="presOf" srcId="{29B9B240-7092-4419-BEEC-7CBADC647B40}" destId="{48017EDE-D4F9-462F-AB8A-0B5FDFFB48B9}" srcOrd="0" destOrd="0" presId="urn:microsoft.com/office/officeart/2018/2/layout/IconVerticalSolidList"/>
    <dgm:cxn modelId="{34312844-5B5C-409F-8835-C06731812435}" type="presParOf" srcId="{E698FB8F-A6A5-4C6E-A53F-A11398F0CE4E}" destId="{4D4AB9EC-73DB-4AE6-9B04-ABE4E198B0A5}" srcOrd="0" destOrd="0" presId="urn:microsoft.com/office/officeart/2018/2/layout/IconVerticalSolidList"/>
    <dgm:cxn modelId="{2679D77B-5D4F-45CE-82C0-651D6B8AA1B9}" type="presParOf" srcId="{4D4AB9EC-73DB-4AE6-9B04-ABE4E198B0A5}" destId="{AF93221E-6841-402F-9294-FEB0437440CB}" srcOrd="0" destOrd="0" presId="urn:microsoft.com/office/officeart/2018/2/layout/IconVerticalSolidList"/>
    <dgm:cxn modelId="{CA83B26A-5739-4035-B93F-0CAB219B4E4C}" type="presParOf" srcId="{4D4AB9EC-73DB-4AE6-9B04-ABE4E198B0A5}" destId="{3BCBC1F0-3342-48EF-89AE-687EAF66ED15}" srcOrd="1" destOrd="0" presId="urn:microsoft.com/office/officeart/2018/2/layout/IconVerticalSolidList"/>
    <dgm:cxn modelId="{1E1D8441-76D1-4425-948C-EFCD50C12F63}" type="presParOf" srcId="{4D4AB9EC-73DB-4AE6-9B04-ABE4E198B0A5}" destId="{339563EA-4E46-4DFB-AB4A-61A08A0C615A}" srcOrd="2" destOrd="0" presId="urn:microsoft.com/office/officeart/2018/2/layout/IconVerticalSolidList"/>
    <dgm:cxn modelId="{C843FF6A-E9B6-4861-9A8C-E42551F507AA}" type="presParOf" srcId="{4D4AB9EC-73DB-4AE6-9B04-ABE4E198B0A5}" destId="{D5B86DA5-5B81-4074-A6D2-92B1BD303037}" srcOrd="3" destOrd="0" presId="urn:microsoft.com/office/officeart/2018/2/layout/IconVerticalSolidList"/>
    <dgm:cxn modelId="{D518EDBF-E37B-4457-A2F6-7D17223CF0CC}" type="presParOf" srcId="{E698FB8F-A6A5-4C6E-A53F-A11398F0CE4E}" destId="{C9C60247-79B3-42C6-A641-3CC7717B0EC5}" srcOrd="1" destOrd="0" presId="urn:microsoft.com/office/officeart/2018/2/layout/IconVerticalSolidList"/>
    <dgm:cxn modelId="{3D998BE5-5619-4770-9EDD-C8D05279D6E8}" type="presParOf" srcId="{E698FB8F-A6A5-4C6E-A53F-A11398F0CE4E}" destId="{67CC526E-0B20-4CC0-B8D6-15E191050D5D}" srcOrd="2" destOrd="0" presId="urn:microsoft.com/office/officeart/2018/2/layout/IconVerticalSolidList"/>
    <dgm:cxn modelId="{16711529-43F7-4D6A-BF5C-60A336E88CCF}" type="presParOf" srcId="{67CC526E-0B20-4CC0-B8D6-15E191050D5D}" destId="{9A8BB454-F569-49DE-BCEC-B4469F14BADB}" srcOrd="0" destOrd="0" presId="urn:microsoft.com/office/officeart/2018/2/layout/IconVerticalSolidList"/>
    <dgm:cxn modelId="{7648D92F-EF88-4E02-B6A6-829DFFBAE1A9}" type="presParOf" srcId="{67CC526E-0B20-4CC0-B8D6-15E191050D5D}" destId="{8AECFE15-0906-4CE2-8135-C676CA6B2436}" srcOrd="1" destOrd="0" presId="urn:microsoft.com/office/officeart/2018/2/layout/IconVerticalSolidList"/>
    <dgm:cxn modelId="{08D4AF51-1354-4F32-AECE-F8A6CB87A21B}" type="presParOf" srcId="{67CC526E-0B20-4CC0-B8D6-15E191050D5D}" destId="{E344A2BB-7B8A-49A2-B52F-C7BE75BD6795}" srcOrd="2" destOrd="0" presId="urn:microsoft.com/office/officeart/2018/2/layout/IconVerticalSolidList"/>
    <dgm:cxn modelId="{0B7F47E2-D0E4-463D-984C-A313FC9B3340}" type="presParOf" srcId="{67CC526E-0B20-4CC0-B8D6-15E191050D5D}" destId="{04343B33-31AA-43A0-ADA4-5FB6D3ED4499}" srcOrd="3" destOrd="0" presId="urn:microsoft.com/office/officeart/2018/2/layout/IconVerticalSolidList"/>
    <dgm:cxn modelId="{44C55038-65D3-48A5-AC79-82B6E9CFA422}" type="presParOf" srcId="{E698FB8F-A6A5-4C6E-A53F-A11398F0CE4E}" destId="{8200A77B-6978-4CD8-9218-8459AFB75B99}" srcOrd="3" destOrd="0" presId="urn:microsoft.com/office/officeart/2018/2/layout/IconVerticalSolidList"/>
    <dgm:cxn modelId="{B760D142-24DF-4C28-BDFF-9FAA3B550D03}" type="presParOf" srcId="{E698FB8F-A6A5-4C6E-A53F-A11398F0CE4E}" destId="{1D30C20A-C999-4458-97F8-21EDA4180DF0}" srcOrd="4" destOrd="0" presId="urn:microsoft.com/office/officeart/2018/2/layout/IconVerticalSolidList"/>
    <dgm:cxn modelId="{2CB31094-16E5-4038-979D-CF8FB741237C}" type="presParOf" srcId="{1D30C20A-C999-4458-97F8-21EDA4180DF0}" destId="{C10FF224-2E53-4FFF-846C-9CE16D0CDD0D}" srcOrd="0" destOrd="0" presId="urn:microsoft.com/office/officeart/2018/2/layout/IconVerticalSolidList"/>
    <dgm:cxn modelId="{00029138-ACB2-4050-96ED-679C65FA2136}" type="presParOf" srcId="{1D30C20A-C999-4458-97F8-21EDA4180DF0}" destId="{270B485F-91A7-42BD-8257-35DEDEDD6346}" srcOrd="1" destOrd="0" presId="urn:microsoft.com/office/officeart/2018/2/layout/IconVerticalSolidList"/>
    <dgm:cxn modelId="{F66FE9DE-823A-449A-B399-4AFF44DCE807}" type="presParOf" srcId="{1D30C20A-C999-4458-97F8-21EDA4180DF0}" destId="{5392D2A4-CB44-4598-BCAB-7C04017CEE29}" srcOrd="2" destOrd="0" presId="urn:microsoft.com/office/officeart/2018/2/layout/IconVerticalSolidList"/>
    <dgm:cxn modelId="{B5A95924-EC16-49BE-B458-21C306B6CFD3}" type="presParOf" srcId="{1D30C20A-C999-4458-97F8-21EDA4180DF0}" destId="{A10E56AF-394A-4D23-8202-C724A8EA0815}" srcOrd="3" destOrd="0" presId="urn:microsoft.com/office/officeart/2018/2/layout/IconVerticalSolidList"/>
    <dgm:cxn modelId="{48F8E58A-21C1-458F-BCD1-7ABC258D5FD8}" type="presParOf" srcId="{E698FB8F-A6A5-4C6E-A53F-A11398F0CE4E}" destId="{8EC378CB-A586-41A6-B60D-CDE53C9B9A45}" srcOrd="5" destOrd="0" presId="urn:microsoft.com/office/officeart/2018/2/layout/IconVerticalSolidList"/>
    <dgm:cxn modelId="{D592A2D1-ABDF-46EE-8296-AC87B598CF85}" type="presParOf" srcId="{E698FB8F-A6A5-4C6E-A53F-A11398F0CE4E}" destId="{C8D17937-D200-4C25-ADF5-05B72F428C51}" srcOrd="6" destOrd="0" presId="urn:microsoft.com/office/officeart/2018/2/layout/IconVerticalSolidList"/>
    <dgm:cxn modelId="{8EEF72A1-C706-4053-BE44-B13338A03026}" type="presParOf" srcId="{C8D17937-D200-4C25-ADF5-05B72F428C51}" destId="{39525111-B267-4DE3-BB78-C773E6061AD5}" srcOrd="0" destOrd="0" presId="urn:microsoft.com/office/officeart/2018/2/layout/IconVerticalSolidList"/>
    <dgm:cxn modelId="{E6D0AE2F-A529-40AB-A60C-171E65C6B77F}" type="presParOf" srcId="{C8D17937-D200-4C25-ADF5-05B72F428C51}" destId="{912AA370-6DCB-4695-86B3-DDEFF01B41FC}" srcOrd="1" destOrd="0" presId="urn:microsoft.com/office/officeart/2018/2/layout/IconVerticalSolidList"/>
    <dgm:cxn modelId="{CCAA046A-0215-4644-B39B-A62415137108}" type="presParOf" srcId="{C8D17937-D200-4C25-ADF5-05B72F428C51}" destId="{8FF9CFA7-D1B4-4F00-8D8D-DAD98D196F97}" srcOrd="2" destOrd="0" presId="urn:microsoft.com/office/officeart/2018/2/layout/IconVerticalSolidList"/>
    <dgm:cxn modelId="{62AE77BF-242C-4457-A4CF-004D36DFA429}" type="presParOf" srcId="{C8D17937-D200-4C25-ADF5-05B72F428C51}" destId="{C60A753D-FEC7-49E7-BF3D-BEC0B703EBC1}" srcOrd="3" destOrd="0" presId="urn:microsoft.com/office/officeart/2018/2/layout/IconVerticalSolidList"/>
    <dgm:cxn modelId="{869174FE-7FF3-4314-9784-2D7A2FF78752}" type="presParOf" srcId="{E698FB8F-A6A5-4C6E-A53F-A11398F0CE4E}" destId="{E63B2F2C-C28A-4DC3-B948-2FD08BBCD412}" srcOrd="7" destOrd="0" presId="urn:microsoft.com/office/officeart/2018/2/layout/IconVerticalSolidList"/>
    <dgm:cxn modelId="{B60244F2-A607-4EDB-AE7E-A583AC361034}" type="presParOf" srcId="{E698FB8F-A6A5-4C6E-A53F-A11398F0CE4E}" destId="{C20AB7BE-207B-4EF7-B755-67F93A0CC422}" srcOrd="8" destOrd="0" presId="urn:microsoft.com/office/officeart/2018/2/layout/IconVerticalSolidList"/>
    <dgm:cxn modelId="{58215B29-ADBF-4F8D-B7E3-07F05345DD15}" type="presParOf" srcId="{C20AB7BE-207B-4EF7-B755-67F93A0CC422}" destId="{3F81AB6C-2E28-4F99-ABA0-35E28BE61195}" srcOrd="0" destOrd="0" presId="urn:microsoft.com/office/officeart/2018/2/layout/IconVerticalSolidList"/>
    <dgm:cxn modelId="{4F6BD24B-6F08-4326-9802-282FBDC5643C}" type="presParOf" srcId="{C20AB7BE-207B-4EF7-B755-67F93A0CC422}" destId="{C37A0625-DA7F-44AB-81F8-516CAB38CD76}" srcOrd="1" destOrd="0" presId="urn:microsoft.com/office/officeart/2018/2/layout/IconVerticalSolidList"/>
    <dgm:cxn modelId="{F340EF74-2BB0-4FD3-B0B6-B7785F5EE4A5}" type="presParOf" srcId="{C20AB7BE-207B-4EF7-B755-67F93A0CC422}" destId="{E9009BFF-154A-45E7-A295-DAFC4226548D}" srcOrd="2" destOrd="0" presId="urn:microsoft.com/office/officeart/2018/2/layout/IconVerticalSolidList"/>
    <dgm:cxn modelId="{D248AA46-D358-4EA9-AE5E-3C558C017145}" type="presParOf" srcId="{C20AB7BE-207B-4EF7-B755-67F93A0CC422}" destId="{48017EDE-D4F9-462F-AB8A-0B5FDFFB48B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947291E-7BD7-4874-985D-78F308E0C69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32E1C4-8D00-4098-8489-28E432F4A6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Award Size: Varies by project type</a:t>
          </a:r>
        </a:p>
      </dgm:t>
    </dgm:pt>
    <dgm:pt modelId="{5D92FCD8-94DC-479E-B048-9293926E03F3}" type="parTrans" cxnId="{9ED155AB-5521-4B0D-A918-67E141B524C0}">
      <dgm:prSet/>
      <dgm:spPr/>
      <dgm:t>
        <a:bodyPr/>
        <a:lstStyle/>
        <a:p>
          <a:endParaRPr lang="en-US"/>
        </a:p>
      </dgm:t>
    </dgm:pt>
    <dgm:pt modelId="{6790E3CD-14D1-4837-9CD0-872F1796AC1F}" type="sibTrans" cxnId="{9ED155AB-5521-4B0D-A918-67E141B524C0}">
      <dgm:prSet/>
      <dgm:spPr/>
      <dgm:t>
        <a:bodyPr/>
        <a:lstStyle/>
        <a:p>
          <a:endParaRPr lang="en-US"/>
        </a:p>
      </dgm:t>
    </dgm:pt>
    <dgm:pt modelId="{B3BB1F71-856F-4189-927F-14705B95D1C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Match: No Match</a:t>
          </a:r>
        </a:p>
      </dgm:t>
    </dgm:pt>
    <dgm:pt modelId="{00BA418C-60BC-4A1B-A338-CAB320C9C584}" type="parTrans" cxnId="{98B1A7D6-09A7-4FA1-AE6F-B260CE3B7AA9}">
      <dgm:prSet/>
      <dgm:spPr/>
      <dgm:t>
        <a:bodyPr/>
        <a:lstStyle/>
        <a:p>
          <a:endParaRPr lang="en-US"/>
        </a:p>
      </dgm:t>
    </dgm:pt>
    <dgm:pt modelId="{62CE0D08-E5A0-49E1-BC76-A579A9A18A69}" type="sibTrans" cxnId="{98B1A7D6-09A7-4FA1-AE6F-B260CE3B7AA9}">
      <dgm:prSet/>
      <dgm:spPr/>
      <dgm:t>
        <a:bodyPr/>
        <a:lstStyle/>
        <a:p>
          <a:endParaRPr lang="en-US"/>
        </a:p>
      </dgm:t>
    </dgm:pt>
    <dgm:pt modelId="{D7C08500-D25D-4D06-8767-77A8BCEC556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Timeline: 1-2 years, typically</a:t>
          </a:r>
        </a:p>
      </dgm:t>
    </dgm:pt>
    <dgm:pt modelId="{198CA707-EECC-4ACB-A6DB-07398FC773A1}" type="parTrans" cxnId="{FFC54088-C214-4917-899E-D5DD63A377B4}">
      <dgm:prSet/>
      <dgm:spPr/>
      <dgm:t>
        <a:bodyPr/>
        <a:lstStyle/>
        <a:p>
          <a:endParaRPr lang="en-US"/>
        </a:p>
      </dgm:t>
    </dgm:pt>
    <dgm:pt modelId="{EC267A13-E3DA-4B9A-A67F-39329A3F7876}" type="sibTrans" cxnId="{FFC54088-C214-4917-899E-D5DD63A377B4}">
      <dgm:prSet/>
      <dgm:spPr/>
      <dgm:t>
        <a:bodyPr/>
        <a:lstStyle/>
        <a:p>
          <a:endParaRPr lang="en-US"/>
        </a:p>
      </dgm:t>
    </dgm:pt>
    <dgm:pt modelId="{2DD24EB9-A9D5-46B2-8331-65C0AFCE8DD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Best for: School-area trail connections, sidewalks, crossings</a:t>
          </a:r>
        </a:p>
      </dgm:t>
    </dgm:pt>
    <dgm:pt modelId="{7CAA6EDE-A7E1-448B-B73F-503D525C2167}" type="parTrans" cxnId="{30852340-115D-4B1D-9177-5FCD3364E5C7}">
      <dgm:prSet/>
      <dgm:spPr/>
      <dgm:t>
        <a:bodyPr/>
        <a:lstStyle/>
        <a:p>
          <a:endParaRPr lang="en-US"/>
        </a:p>
      </dgm:t>
    </dgm:pt>
    <dgm:pt modelId="{46EEAD63-04C3-4A2A-8B1F-4F44A1E3A4C5}" type="sibTrans" cxnId="{30852340-115D-4B1D-9177-5FCD3364E5C7}">
      <dgm:prSet/>
      <dgm:spPr/>
      <dgm:t>
        <a:bodyPr/>
        <a:lstStyle/>
        <a:p>
          <a:endParaRPr lang="en-US"/>
        </a:p>
      </dgm:t>
    </dgm:pt>
    <dgm:pt modelId="{E39C7376-23A1-4522-905E-02EF5FDE2E2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Example: Graceville-Beardsley Schools</a:t>
          </a:r>
        </a:p>
      </dgm:t>
    </dgm:pt>
    <dgm:pt modelId="{C1BB7265-7BF4-41BB-9B50-89EBD80498A9}" type="parTrans" cxnId="{06FD9D06-091F-4D6E-8E5D-456457EDA9B6}">
      <dgm:prSet/>
      <dgm:spPr/>
      <dgm:t>
        <a:bodyPr/>
        <a:lstStyle/>
        <a:p>
          <a:endParaRPr lang="en-US"/>
        </a:p>
      </dgm:t>
    </dgm:pt>
    <dgm:pt modelId="{D77AFD9F-EF4F-4DA6-903F-15D3E38AFEEA}" type="sibTrans" cxnId="{06FD9D06-091F-4D6E-8E5D-456457EDA9B6}">
      <dgm:prSet/>
      <dgm:spPr/>
      <dgm:t>
        <a:bodyPr/>
        <a:lstStyle/>
        <a:p>
          <a:endParaRPr lang="en-US"/>
        </a:p>
      </dgm:t>
    </dgm:pt>
    <dgm:pt modelId="{8AEF5A57-B26E-4200-B072-327FF84BBF47}" type="pres">
      <dgm:prSet presAssocID="{D947291E-7BD7-4874-985D-78F308E0C697}" presName="root" presStyleCnt="0">
        <dgm:presLayoutVars>
          <dgm:dir/>
          <dgm:resizeHandles val="exact"/>
        </dgm:presLayoutVars>
      </dgm:prSet>
      <dgm:spPr/>
    </dgm:pt>
    <dgm:pt modelId="{4F052DBD-BA33-470F-9F8C-05E7A80B97D0}" type="pres">
      <dgm:prSet presAssocID="{4F32E1C4-8D00-4098-8489-28E432F4A65C}" presName="compNode" presStyleCnt="0"/>
      <dgm:spPr/>
    </dgm:pt>
    <dgm:pt modelId="{E112ECED-3E59-4A92-85BE-1D9CE54BFF22}" type="pres">
      <dgm:prSet presAssocID="{4F32E1C4-8D00-4098-8489-28E432F4A65C}" presName="bgRect" presStyleLbl="bgShp" presStyleIdx="0" presStyleCnt="5"/>
      <dgm:spPr/>
    </dgm:pt>
    <dgm:pt modelId="{802F6A0E-1A39-4B9B-88DE-1828B16D7668}" type="pres">
      <dgm:prSet presAssocID="{4F32E1C4-8D00-4098-8489-28E432F4A65C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507B5133-46B2-49DA-9D9A-C56B2A936B4A}" type="pres">
      <dgm:prSet presAssocID="{4F32E1C4-8D00-4098-8489-28E432F4A65C}" presName="spaceRect" presStyleCnt="0"/>
      <dgm:spPr/>
    </dgm:pt>
    <dgm:pt modelId="{3CB67F2F-3242-46CD-B945-4EAA7EE68232}" type="pres">
      <dgm:prSet presAssocID="{4F32E1C4-8D00-4098-8489-28E432F4A65C}" presName="parTx" presStyleLbl="revTx" presStyleIdx="0" presStyleCnt="5">
        <dgm:presLayoutVars>
          <dgm:chMax val="0"/>
          <dgm:chPref val="0"/>
        </dgm:presLayoutVars>
      </dgm:prSet>
      <dgm:spPr/>
    </dgm:pt>
    <dgm:pt modelId="{A7B10B92-ACE0-4A06-BB59-FF46FD4CA553}" type="pres">
      <dgm:prSet presAssocID="{6790E3CD-14D1-4837-9CD0-872F1796AC1F}" presName="sibTrans" presStyleCnt="0"/>
      <dgm:spPr/>
    </dgm:pt>
    <dgm:pt modelId="{277DF4A3-06CC-4808-84BC-3ABADE6FC954}" type="pres">
      <dgm:prSet presAssocID="{B3BB1F71-856F-4189-927F-14705B95D1C5}" presName="compNode" presStyleCnt="0"/>
      <dgm:spPr/>
    </dgm:pt>
    <dgm:pt modelId="{1E2FE42A-63E4-4F90-9BF4-AC88874B1D48}" type="pres">
      <dgm:prSet presAssocID="{B3BB1F71-856F-4189-927F-14705B95D1C5}" presName="bgRect" presStyleLbl="bgShp" presStyleIdx="1" presStyleCnt="5"/>
      <dgm:spPr/>
    </dgm:pt>
    <dgm:pt modelId="{6BF04637-5C35-4353-B0D0-22D7005FFBAA}" type="pres">
      <dgm:prSet presAssocID="{B3BB1F71-856F-4189-927F-14705B95D1C5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ccer"/>
        </a:ext>
      </dgm:extLst>
    </dgm:pt>
    <dgm:pt modelId="{9FC53587-8B4C-4D48-A517-8359907ED2FB}" type="pres">
      <dgm:prSet presAssocID="{B3BB1F71-856F-4189-927F-14705B95D1C5}" presName="spaceRect" presStyleCnt="0"/>
      <dgm:spPr/>
    </dgm:pt>
    <dgm:pt modelId="{49251B3C-D6AD-4864-9450-95C70A7DC13B}" type="pres">
      <dgm:prSet presAssocID="{B3BB1F71-856F-4189-927F-14705B95D1C5}" presName="parTx" presStyleLbl="revTx" presStyleIdx="1" presStyleCnt="5">
        <dgm:presLayoutVars>
          <dgm:chMax val="0"/>
          <dgm:chPref val="0"/>
        </dgm:presLayoutVars>
      </dgm:prSet>
      <dgm:spPr/>
    </dgm:pt>
    <dgm:pt modelId="{F597A3A0-3E7E-45E2-81F3-53B4A6C3C4C9}" type="pres">
      <dgm:prSet presAssocID="{62CE0D08-E5A0-49E1-BC76-A579A9A18A69}" presName="sibTrans" presStyleCnt="0"/>
      <dgm:spPr/>
    </dgm:pt>
    <dgm:pt modelId="{2FD703B1-977C-4F40-AAF2-3BC2F46A3240}" type="pres">
      <dgm:prSet presAssocID="{D7C08500-D25D-4D06-8767-77A8BCEC556F}" presName="compNode" presStyleCnt="0"/>
      <dgm:spPr/>
    </dgm:pt>
    <dgm:pt modelId="{591E023F-9C2D-4363-9AD6-7790FA49CDD9}" type="pres">
      <dgm:prSet presAssocID="{D7C08500-D25D-4D06-8767-77A8BCEC556F}" presName="bgRect" presStyleLbl="bgShp" presStyleIdx="2" presStyleCnt="5"/>
      <dgm:spPr/>
    </dgm:pt>
    <dgm:pt modelId="{2B14FBCE-28B5-45E9-BDDF-2A1DECCA8F81}" type="pres">
      <dgm:prSet presAssocID="{D7C08500-D25D-4D06-8767-77A8BCEC556F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A7A9A416-D1DB-48CE-A8F7-5EAA4F9BCF25}" type="pres">
      <dgm:prSet presAssocID="{D7C08500-D25D-4D06-8767-77A8BCEC556F}" presName="spaceRect" presStyleCnt="0"/>
      <dgm:spPr/>
    </dgm:pt>
    <dgm:pt modelId="{79930094-C8B2-4192-80EF-DF6664184B2F}" type="pres">
      <dgm:prSet presAssocID="{D7C08500-D25D-4D06-8767-77A8BCEC556F}" presName="parTx" presStyleLbl="revTx" presStyleIdx="2" presStyleCnt="5">
        <dgm:presLayoutVars>
          <dgm:chMax val="0"/>
          <dgm:chPref val="0"/>
        </dgm:presLayoutVars>
      </dgm:prSet>
      <dgm:spPr/>
    </dgm:pt>
    <dgm:pt modelId="{B19B7B36-39E6-4D8C-8371-703EEB4D907D}" type="pres">
      <dgm:prSet presAssocID="{EC267A13-E3DA-4B9A-A67F-39329A3F7876}" presName="sibTrans" presStyleCnt="0"/>
      <dgm:spPr/>
    </dgm:pt>
    <dgm:pt modelId="{21866975-BCBC-4523-9912-682C7BF8282D}" type="pres">
      <dgm:prSet presAssocID="{2DD24EB9-A9D5-46B2-8331-65C0AFCE8DD6}" presName="compNode" presStyleCnt="0"/>
      <dgm:spPr/>
    </dgm:pt>
    <dgm:pt modelId="{694049EC-69F5-4865-9698-AFFC7DCABD23}" type="pres">
      <dgm:prSet presAssocID="{2DD24EB9-A9D5-46B2-8331-65C0AFCE8DD6}" presName="bgRect" presStyleLbl="bgShp" presStyleIdx="3" presStyleCnt="5"/>
      <dgm:spPr/>
    </dgm:pt>
    <dgm:pt modelId="{5E8BB9BD-434F-444F-BFFA-25936DD74701}" type="pres">
      <dgm:prSet presAssocID="{2DD24EB9-A9D5-46B2-8331-65C0AFCE8DD6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otprints"/>
        </a:ext>
      </dgm:extLst>
    </dgm:pt>
    <dgm:pt modelId="{767D5B0D-B1E9-43EF-980F-5DD47FE8A501}" type="pres">
      <dgm:prSet presAssocID="{2DD24EB9-A9D5-46B2-8331-65C0AFCE8DD6}" presName="spaceRect" presStyleCnt="0"/>
      <dgm:spPr/>
    </dgm:pt>
    <dgm:pt modelId="{1FE4151D-A93A-4EB3-A18D-191EA2294CC3}" type="pres">
      <dgm:prSet presAssocID="{2DD24EB9-A9D5-46B2-8331-65C0AFCE8DD6}" presName="parTx" presStyleLbl="revTx" presStyleIdx="3" presStyleCnt="5">
        <dgm:presLayoutVars>
          <dgm:chMax val="0"/>
          <dgm:chPref val="0"/>
        </dgm:presLayoutVars>
      </dgm:prSet>
      <dgm:spPr/>
    </dgm:pt>
    <dgm:pt modelId="{2A18AF1C-A5D2-4604-8B42-F8B321BAC9AA}" type="pres">
      <dgm:prSet presAssocID="{46EEAD63-04C3-4A2A-8B1F-4F44A1E3A4C5}" presName="sibTrans" presStyleCnt="0"/>
      <dgm:spPr/>
    </dgm:pt>
    <dgm:pt modelId="{0A165BFB-A41E-42CA-8F06-D8ABCBCCE286}" type="pres">
      <dgm:prSet presAssocID="{E39C7376-23A1-4522-905E-02EF5FDE2E2C}" presName="compNode" presStyleCnt="0"/>
      <dgm:spPr/>
    </dgm:pt>
    <dgm:pt modelId="{9DC4F3C2-DE50-485D-A086-0123AC3B1B4C}" type="pres">
      <dgm:prSet presAssocID="{E39C7376-23A1-4522-905E-02EF5FDE2E2C}" presName="bgRect" presStyleLbl="bgShp" presStyleIdx="4" presStyleCnt="5"/>
      <dgm:spPr/>
    </dgm:pt>
    <dgm:pt modelId="{8D7CEC65-5EBB-43B0-AC82-ED4086176984}" type="pres">
      <dgm:prSet presAssocID="{E39C7376-23A1-4522-905E-02EF5FDE2E2C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7FE64F29-864E-4E7B-945E-0424881B32F6}" type="pres">
      <dgm:prSet presAssocID="{E39C7376-23A1-4522-905E-02EF5FDE2E2C}" presName="spaceRect" presStyleCnt="0"/>
      <dgm:spPr/>
    </dgm:pt>
    <dgm:pt modelId="{83FE3F98-32B4-40FC-ABB2-C9E6ABAA0BFD}" type="pres">
      <dgm:prSet presAssocID="{E39C7376-23A1-4522-905E-02EF5FDE2E2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06FD9D06-091F-4D6E-8E5D-456457EDA9B6}" srcId="{D947291E-7BD7-4874-985D-78F308E0C697}" destId="{E39C7376-23A1-4522-905E-02EF5FDE2E2C}" srcOrd="4" destOrd="0" parTransId="{C1BB7265-7BF4-41BB-9B50-89EBD80498A9}" sibTransId="{D77AFD9F-EF4F-4DA6-903F-15D3E38AFEEA}"/>
    <dgm:cxn modelId="{98404F2C-DE1F-4922-BB6A-4DAE4AEC5994}" type="presOf" srcId="{D947291E-7BD7-4874-985D-78F308E0C697}" destId="{8AEF5A57-B26E-4200-B072-327FF84BBF47}" srcOrd="0" destOrd="0" presId="urn:microsoft.com/office/officeart/2018/2/layout/IconVerticalSolidList"/>
    <dgm:cxn modelId="{A81B1238-B7D5-43DC-B61A-7032A5555A04}" type="presOf" srcId="{4F32E1C4-8D00-4098-8489-28E432F4A65C}" destId="{3CB67F2F-3242-46CD-B945-4EAA7EE68232}" srcOrd="0" destOrd="0" presId="urn:microsoft.com/office/officeart/2018/2/layout/IconVerticalSolidList"/>
    <dgm:cxn modelId="{30852340-115D-4B1D-9177-5FCD3364E5C7}" srcId="{D947291E-7BD7-4874-985D-78F308E0C697}" destId="{2DD24EB9-A9D5-46B2-8331-65C0AFCE8DD6}" srcOrd="3" destOrd="0" parTransId="{7CAA6EDE-A7E1-448B-B73F-503D525C2167}" sibTransId="{46EEAD63-04C3-4A2A-8B1F-4F44A1E3A4C5}"/>
    <dgm:cxn modelId="{E7A12D41-9BD4-4988-B22B-4DC1B0694466}" type="presOf" srcId="{E39C7376-23A1-4522-905E-02EF5FDE2E2C}" destId="{83FE3F98-32B4-40FC-ABB2-C9E6ABAA0BFD}" srcOrd="0" destOrd="0" presId="urn:microsoft.com/office/officeart/2018/2/layout/IconVerticalSolidList"/>
    <dgm:cxn modelId="{E8F84F64-EB48-4A06-92EC-F3EC3B675F1C}" type="presOf" srcId="{D7C08500-D25D-4D06-8767-77A8BCEC556F}" destId="{79930094-C8B2-4192-80EF-DF6664184B2F}" srcOrd="0" destOrd="0" presId="urn:microsoft.com/office/officeart/2018/2/layout/IconVerticalSolidList"/>
    <dgm:cxn modelId="{6FD8E448-6A2F-49E1-A6C2-7567F60B240C}" type="presOf" srcId="{B3BB1F71-856F-4189-927F-14705B95D1C5}" destId="{49251B3C-D6AD-4864-9450-95C70A7DC13B}" srcOrd="0" destOrd="0" presId="urn:microsoft.com/office/officeart/2018/2/layout/IconVerticalSolidList"/>
    <dgm:cxn modelId="{FFC54088-C214-4917-899E-D5DD63A377B4}" srcId="{D947291E-7BD7-4874-985D-78F308E0C697}" destId="{D7C08500-D25D-4D06-8767-77A8BCEC556F}" srcOrd="2" destOrd="0" parTransId="{198CA707-EECC-4ACB-A6DB-07398FC773A1}" sibTransId="{EC267A13-E3DA-4B9A-A67F-39329A3F7876}"/>
    <dgm:cxn modelId="{9ED155AB-5521-4B0D-A918-67E141B524C0}" srcId="{D947291E-7BD7-4874-985D-78F308E0C697}" destId="{4F32E1C4-8D00-4098-8489-28E432F4A65C}" srcOrd="0" destOrd="0" parTransId="{5D92FCD8-94DC-479E-B048-9293926E03F3}" sibTransId="{6790E3CD-14D1-4837-9CD0-872F1796AC1F}"/>
    <dgm:cxn modelId="{98B1A7D6-09A7-4FA1-AE6F-B260CE3B7AA9}" srcId="{D947291E-7BD7-4874-985D-78F308E0C697}" destId="{B3BB1F71-856F-4189-927F-14705B95D1C5}" srcOrd="1" destOrd="0" parTransId="{00BA418C-60BC-4A1B-A338-CAB320C9C584}" sibTransId="{62CE0D08-E5A0-49E1-BC76-A579A9A18A69}"/>
    <dgm:cxn modelId="{68D964EC-8E3D-48C8-B950-1F6B13320C32}" type="presOf" srcId="{2DD24EB9-A9D5-46B2-8331-65C0AFCE8DD6}" destId="{1FE4151D-A93A-4EB3-A18D-191EA2294CC3}" srcOrd="0" destOrd="0" presId="urn:microsoft.com/office/officeart/2018/2/layout/IconVerticalSolidList"/>
    <dgm:cxn modelId="{9A586281-A4C2-43EB-ABE1-67DC69417C48}" type="presParOf" srcId="{8AEF5A57-B26E-4200-B072-327FF84BBF47}" destId="{4F052DBD-BA33-470F-9F8C-05E7A80B97D0}" srcOrd="0" destOrd="0" presId="urn:microsoft.com/office/officeart/2018/2/layout/IconVerticalSolidList"/>
    <dgm:cxn modelId="{EF9482AE-06C6-4C33-9488-3DB4DEC3435C}" type="presParOf" srcId="{4F052DBD-BA33-470F-9F8C-05E7A80B97D0}" destId="{E112ECED-3E59-4A92-85BE-1D9CE54BFF22}" srcOrd="0" destOrd="0" presId="urn:microsoft.com/office/officeart/2018/2/layout/IconVerticalSolidList"/>
    <dgm:cxn modelId="{26192E60-77E5-49E7-A9CC-2DCEA6DBAC6C}" type="presParOf" srcId="{4F052DBD-BA33-470F-9F8C-05E7A80B97D0}" destId="{802F6A0E-1A39-4B9B-88DE-1828B16D7668}" srcOrd="1" destOrd="0" presId="urn:microsoft.com/office/officeart/2018/2/layout/IconVerticalSolidList"/>
    <dgm:cxn modelId="{089ACC76-C785-4372-A980-C4509AC08044}" type="presParOf" srcId="{4F052DBD-BA33-470F-9F8C-05E7A80B97D0}" destId="{507B5133-46B2-49DA-9D9A-C56B2A936B4A}" srcOrd="2" destOrd="0" presId="urn:microsoft.com/office/officeart/2018/2/layout/IconVerticalSolidList"/>
    <dgm:cxn modelId="{39CE7678-D305-45C5-813D-0380474E06B9}" type="presParOf" srcId="{4F052DBD-BA33-470F-9F8C-05E7A80B97D0}" destId="{3CB67F2F-3242-46CD-B945-4EAA7EE68232}" srcOrd="3" destOrd="0" presId="urn:microsoft.com/office/officeart/2018/2/layout/IconVerticalSolidList"/>
    <dgm:cxn modelId="{F45C0178-0251-484E-9F46-2F1C2CD4121C}" type="presParOf" srcId="{8AEF5A57-B26E-4200-B072-327FF84BBF47}" destId="{A7B10B92-ACE0-4A06-BB59-FF46FD4CA553}" srcOrd="1" destOrd="0" presId="urn:microsoft.com/office/officeart/2018/2/layout/IconVerticalSolidList"/>
    <dgm:cxn modelId="{33B9CD30-4ED5-4FF1-B06D-03A7226CCAB0}" type="presParOf" srcId="{8AEF5A57-B26E-4200-B072-327FF84BBF47}" destId="{277DF4A3-06CC-4808-84BC-3ABADE6FC954}" srcOrd="2" destOrd="0" presId="urn:microsoft.com/office/officeart/2018/2/layout/IconVerticalSolidList"/>
    <dgm:cxn modelId="{C122C66F-B85C-4484-BEC1-A99AD5CDA300}" type="presParOf" srcId="{277DF4A3-06CC-4808-84BC-3ABADE6FC954}" destId="{1E2FE42A-63E4-4F90-9BF4-AC88874B1D48}" srcOrd="0" destOrd="0" presId="urn:microsoft.com/office/officeart/2018/2/layout/IconVerticalSolidList"/>
    <dgm:cxn modelId="{C7D69C83-D9AF-42B5-96FC-EAC3C04C5ADB}" type="presParOf" srcId="{277DF4A3-06CC-4808-84BC-3ABADE6FC954}" destId="{6BF04637-5C35-4353-B0D0-22D7005FFBAA}" srcOrd="1" destOrd="0" presId="urn:microsoft.com/office/officeart/2018/2/layout/IconVerticalSolidList"/>
    <dgm:cxn modelId="{E1DB06D2-F003-440A-9B36-DAADF9F3CF5D}" type="presParOf" srcId="{277DF4A3-06CC-4808-84BC-3ABADE6FC954}" destId="{9FC53587-8B4C-4D48-A517-8359907ED2FB}" srcOrd="2" destOrd="0" presId="urn:microsoft.com/office/officeart/2018/2/layout/IconVerticalSolidList"/>
    <dgm:cxn modelId="{7ED71BDA-4FC8-488B-9FF5-D3DDD8B3D2AB}" type="presParOf" srcId="{277DF4A3-06CC-4808-84BC-3ABADE6FC954}" destId="{49251B3C-D6AD-4864-9450-95C70A7DC13B}" srcOrd="3" destOrd="0" presId="urn:microsoft.com/office/officeart/2018/2/layout/IconVerticalSolidList"/>
    <dgm:cxn modelId="{58132E9B-34CF-4008-B5F9-B45CFEBF3555}" type="presParOf" srcId="{8AEF5A57-B26E-4200-B072-327FF84BBF47}" destId="{F597A3A0-3E7E-45E2-81F3-53B4A6C3C4C9}" srcOrd="3" destOrd="0" presId="urn:microsoft.com/office/officeart/2018/2/layout/IconVerticalSolidList"/>
    <dgm:cxn modelId="{3FBA20E0-DD60-46C8-9A8C-BDCECADBC4CC}" type="presParOf" srcId="{8AEF5A57-B26E-4200-B072-327FF84BBF47}" destId="{2FD703B1-977C-4F40-AAF2-3BC2F46A3240}" srcOrd="4" destOrd="0" presId="urn:microsoft.com/office/officeart/2018/2/layout/IconVerticalSolidList"/>
    <dgm:cxn modelId="{4F3575DB-FA82-45CF-B352-21CCE608AD32}" type="presParOf" srcId="{2FD703B1-977C-4F40-AAF2-3BC2F46A3240}" destId="{591E023F-9C2D-4363-9AD6-7790FA49CDD9}" srcOrd="0" destOrd="0" presId="urn:microsoft.com/office/officeart/2018/2/layout/IconVerticalSolidList"/>
    <dgm:cxn modelId="{9D437AB5-461A-4ACF-BEB4-C79F52AC3061}" type="presParOf" srcId="{2FD703B1-977C-4F40-AAF2-3BC2F46A3240}" destId="{2B14FBCE-28B5-45E9-BDDF-2A1DECCA8F81}" srcOrd="1" destOrd="0" presId="urn:microsoft.com/office/officeart/2018/2/layout/IconVerticalSolidList"/>
    <dgm:cxn modelId="{FFD54E1D-DA92-4301-8004-9095495BE28C}" type="presParOf" srcId="{2FD703B1-977C-4F40-AAF2-3BC2F46A3240}" destId="{A7A9A416-D1DB-48CE-A8F7-5EAA4F9BCF25}" srcOrd="2" destOrd="0" presId="urn:microsoft.com/office/officeart/2018/2/layout/IconVerticalSolidList"/>
    <dgm:cxn modelId="{A1DB4BAF-872D-4765-9C0A-6B5B301A1B2E}" type="presParOf" srcId="{2FD703B1-977C-4F40-AAF2-3BC2F46A3240}" destId="{79930094-C8B2-4192-80EF-DF6664184B2F}" srcOrd="3" destOrd="0" presId="urn:microsoft.com/office/officeart/2018/2/layout/IconVerticalSolidList"/>
    <dgm:cxn modelId="{02068F73-5BF4-4284-B443-B012F9E02800}" type="presParOf" srcId="{8AEF5A57-B26E-4200-B072-327FF84BBF47}" destId="{B19B7B36-39E6-4D8C-8371-703EEB4D907D}" srcOrd="5" destOrd="0" presId="urn:microsoft.com/office/officeart/2018/2/layout/IconVerticalSolidList"/>
    <dgm:cxn modelId="{1DB5C661-F3BF-4BBB-AC77-C9E625A8707C}" type="presParOf" srcId="{8AEF5A57-B26E-4200-B072-327FF84BBF47}" destId="{21866975-BCBC-4523-9912-682C7BF8282D}" srcOrd="6" destOrd="0" presId="urn:microsoft.com/office/officeart/2018/2/layout/IconVerticalSolidList"/>
    <dgm:cxn modelId="{CB5190B5-C195-4F12-A1E2-B03A7F675157}" type="presParOf" srcId="{21866975-BCBC-4523-9912-682C7BF8282D}" destId="{694049EC-69F5-4865-9698-AFFC7DCABD23}" srcOrd="0" destOrd="0" presId="urn:microsoft.com/office/officeart/2018/2/layout/IconVerticalSolidList"/>
    <dgm:cxn modelId="{3DC139C5-F153-4A61-82AE-1ED027827910}" type="presParOf" srcId="{21866975-BCBC-4523-9912-682C7BF8282D}" destId="{5E8BB9BD-434F-444F-BFFA-25936DD74701}" srcOrd="1" destOrd="0" presId="urn:microsoft.com/office/officeart/2018/2/layout/IconVerticalSolidList"/>
    <dgm:cxn modelId="{9FF8B533-F8F0-4D60-95A9-BBA945982240}" type="presParOf" srcId="{21866975-BCBC-4523-9912-682C7BF8282D}" destId="{767D5B0D-B1E9-43EF-980F-5DD47FE8A501}" srcOrd="2" destOrd="0" presId="urn:microsoft.com/office/officeart/2018/2/layout/IconVerticalSolidList"/>
    <dgm:cxn modelId="{AF8F40ED-D841-4522-ACC9-C1715AC8DE04}" type="presParOf" srcId="{21866975-BCBC-4523-9912-682C7BF8282D}" destId="{1FE4151D-A93A-4EB3-A18D-191EA2294CC3}" srcOrd="3" destOrd="0" presId="urn:microsoft.com/office/officeart/2018/2/layout/IconVerticalSolidList"/>
    <dgm:cxn modelId="{318E514E-8D2F-40E4-B6A6-649DE627FF3E}" type="presParOf" srcId="{8AEF5A57-B26E-4200-B072-327FF84BBF47}" destId="{2A18AF1C-A5D2-4604-8B42-F8B321BAC9AA}" srcOrd="7" destOrd="0" presId="urn:microsoft.com/office/officeart/2018/2/layout/IconVerticalSolidList"/>
    <dgm:cxn modelId="{BBF70E23-1C1A-4B39-86C0-37EC96FD2469}" type="presParOf" srcId="{8AEF5A57-B26E-4200-B072-327FF84BBF47}" destId="{0A165BFB-A41E-42CA-8F06-D8ABCBCCE286}" srcOrd="8" destOrd="0" presId="urn:microsoft.com/office/officeart/2018/2/layout/IconVerticalSolidList"/>
    <dgm:cxn modelId="{298C6350-E270-421B-BCFA-742F1CED1064}" type="presParOf" srcId="{0A165BFB-A41E-42CA-8F06-D8ABCBCCE286}" destId="{9DC4F3C2-DE50-485D-A086-0123AC3B1B4C}" srcOrd="0" destOrd="0" presId="urn:microsoft.com/office/officeart/2018/2/layout/IconVerticalSolidList"/>
    <dgm:cxn modelId="{4D8176D5-1261-4026-9955-139153530B86}" type="presParOf" srcId="{0A165BFB-A41E-42CA-8F06-D8ABCBCCE286}" destId="{8D7CEC65-5EBB-43B0-AC82-ED4086176984}" srcOrd="1" destOrd="0" presId="urn:microsoft.com/office/officeart/2018/2/layout/IconVerticalSolidList"/>
    <dgm:cxn modelId="{DF5EE053-A36C-41E3-B685-547D342AD063}" type="presParOf" srcId="{0A165BFB-A41E-42CA-8F06-D8ABCBCCE286}" destId="{7FE64F29-864E-4E7B-945E-0424881B32F6}" srcOrd="2" destOrd="0" presId="urn:microsoft.com/office/officeart/2018/2/layout/IconVerticalSolidList"/>
    <dgm:cxn modelId="{40E27DF0-C198-43FF-80D5-78B68C64D549}" type="presParOf" srcId="{0A165BFB-A41E-42CA-8F06-D8ABCBCCE286}" destId="{83FE3F98-32B4-40FC-ABB2-C9E6ABAA0BF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C5697E-6119-4D3A-BABF-00D658834DB4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559B5D94-38EE-4A83-A495-71B81226B4C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Is this planning, construction, or maintenance?</a:t>
          </a:r>
        </a:p>
      </dgm:t>
    </dgm:pt>
    <dgm:pt modelId="{4A4CBD71-7CC2-4768-BD1D-D8ECF3909550}" type="parTrans" cxnId="{6F12D49A-C30D-4A0D-904F-45019BDBD958}">
      <dgm:prSet/>
      <dgm:spPr/>
      <dgm:t>
        <a:bodyPr/>
        <a:lstStyle/>
        <a:p>
          <a:endParaRPr lang="en-US"/>
        </a:p>
      </dgm:t>
    </dgm:pt>
    <dgm:pt modelId="{5B4A7533-4B4D-4B6D-AA3A-A1CEDC879896}" type="sibTrans" cxnId="{6F12D49A-C30D-4A0D-904F-45019BDBD95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333F71E-1017-48CF-9727-B3BAB6ABF69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Is the project transportation or recreation focused?</a:t>
          </a:r>
        </a:p>
      </dgm:t>
    </dgm:pt>
    <dgm:pt modelId="{B67E4BF9-3AC0-47AA-A616-711594760C3A}" type="parTrans" cxnId="{9C8F3451-12A7-462C-BDE9-CE295C1D51DA}">
      <dgm:prSet/>
      <dgm:spPr/>
      <dgm:t>
        <a:bodyPr/>
        <a:lstStyle/>
        <a:p>
          <a:endParaRPr lang="en-US"/>
        </a:p>
      </dgm:t>
    </dgm:pt>
    <dgm:pt modelId="{5109C5A1-84C1-4960-93EB-3B3B83EBFC72}" type="sibTrans" cxnId="{9C8F3451-12A7-462C-BDE9-CE295C1D51D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C8BB777-54CD-42A1-941C-B18D5AE91ED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Do you need funding soon or can you wait 2–5 years?</a:t>
          </a:r>
        </a:p>
      </dgm:t>
    </dgm:pt>
    <dgm:pt modelId="{18C6D986-29C8-4E50-938A-068B8BAE52F8}" type="parTrans" cxnId="{926D11FE-AD4B-4E4A-8A2C-BF89DFE65370}">
      <dgm:prSet/>
      <dgm:spPr/>
      <dgm:t>
        <a:bodyPr/>
        <a:lstStyle/>
        <a:p>
          <a:endParaRPr lang="en-US"/>
        </a:p>
      </dgm:t>
    </dgm:pt>
    <dgm:pt modelId="{A251D9CC-6BC9-4C2F-BFA0-720D506A9E41}" type="sibTrans" cxnId="{926D11FE-AD4B-4E4A-8A2C-BF89DFE6537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50F2D13-7BAB-43BC-B8EA-B370431AD7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Do you have local cash match available?</a:t>
          </a:r>
        </a:p>
      </dgm:t>
    </dgm:pt>
    <dgm:pt modelId="{123A5A58-290F-486A-AEF6-E0358C417DCA}" type="parTrans" cxnId="{A02BCB50-7E78-4843-8F77-853CAC8B7F15}">
      <dgm:prSet/>
      <dgm:spPr/>
      <dgm:t>
        <a:bodyPr/>
        <a:lstStyle/>
        <a:p>
          <a:endParaRPr lang="en-US"/>
        </a:p>
      </dgm:t>
    </dgm:pt>
    <dgm:pt modelId="{1C61A5AB-8610-4226-A631-84780DBA2A9C}" type="sibTrans" cxnId="{A02BCB50-7E78-4843-8F77-853CAC8B7F15}">
      <dgm:prSet/>
      <dgm:spPr/>
      <dgm:t>
        <a:bodyPr/>
        <a:lstStyle/>
        <a:p>
          <a:endParaRPr lang="en-US"/>
        </a:p>
      </dgm:t>
    </dgm:pt>
    <dgm:pt modelId="{DE7F5DF6-53A3-401A-918F-B64C7385FB37}" type="pres">
      <dgm:prSet presAssocID="{31C5697E-6119-4D3A-BABF-00D658834DB4}" presName="root" presStyleCnt="0">
        <dgm:presLayoutVars>
          <dgm:dir/>
          <dgm:resizeHandles val="exact"/>
        </dgm:presLayoutVars>
      </dgm:prSet>
      <dgm:spPr/>
    </dgm:pt>
    <dgm:pt modelId="{95483879-F777-40EB-AB5A-3D4EEF01AC7E}" type="pres">
      <dgm:prSet presAssocID="{31C5697E-6119-4D3A-BABF-00D658834DB4}" presName="container" presStyleCnt="0">
        <dgm:presLayoutVars>
          <dgm:dir/>
          <dgm:resizeHandles val="exact"/>
        </dgm:presLayoutVars>
      </dgm:prSet>
      <dgm:spPr/>
    </dgm:pt>
    <dgm:pt modelId="{4A7CFD55-5876-4D57-B57C-6FC39FFC00D8}" type="pres">
      <dgm:prSet presAssocID="{559B5D94-38EE-4A83-A495-71B81226B4C6}" presName="compNode" presStyleCnt="0"/>
      <dgm:spPr/>
    </dgm:pt>
    <dgm:pt modelId="{B8C8EDA4-DE2C-4EC8-86E0-705B6510963A}" type="pres">
      <dgm:prSet presAssocID="{559B5D94-38EE-4A83-A495-71B81226B4C6}" presName="iconBgRect" presStyleLbl="bgShp" presStyleIdx="0" presStyleCnt="4"/>
      <dgm:spPr/>
    </dgm:pt>
    <dgm:pt modelId="{EDBCB367-50FC-4652-8D28-86210DDF913F}" type="pres">
      <dgm:prSet presAssocID="{559B5D94-38EE-4A83-A495-71B81226B4C6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dozer"/>
        </a:ext>
      </dgm:extLst>
    </dgm:pt>
    <dgm:pt modelId="{2A947E17-C981-4A48-A78F-F1B477F722F2}" type="pres">
      <dgm:prSet presAssocID="{559B5D94-38EE-4A83-A495-71B81226B4C6}" presName="spaceRect" presStyleCnt="0"/>
      <dgm:spPr/>
    </dgm:pt>
    <dgm:pt modelId="{0B395D7D-7D51-4715-BE71-D5E6253F33AE}" type="pres">
      <dgm:prSet presAssocID="{559B5D94-38EE-4A83-A495-71B81226B4C6}" presName="textRect" presStyleLbl="revTx" presStyleIdx="0" presStyleCnt="4">
        <dgm:presLayoutVars>
          <dgm:chMax val="1"/>
          <dgm:chPref val="1"/>
        </dgm:presLayoutVars>
      </dgm:prSet>
      <dgm:spPr/>
    </dgm:pt>
    <dgm:pt modelId="{CF503E5B-C066-4F9F-AC04-5832C918F7B3}" type="pres">
      <dgm:prSet presAssocID="{5B4A7533-4B4D-4B6D-AA3A-A1CEDC879896}" presName="sibTrans" presStyleLbl="sibTrans2D1" presStyleIdx="0" presStyleCnt="0"/>
      <dgm:spPr/>
    </dgm:pt>
    <dgm:pt modelId="{25AE19F0-DCAB-4B9C-8797-775B118CF3DF}" type="pres">
      <dgm:prSet presAssocID="{C333F71E-1017-48CF-9727-B3BAB6ABF69A}" presName="compNode" presStyleCnt="0"/>
      <dgm:spPr/>
    </dgm:pt>
    <dgm:pt modelId="{5EA65FD3-0E0D-4A7C-B430-6521E23B5CA4}" type="pres">
      <dgm:prSet presAssocID="{C333F71E-1017-48CF-9727-B3BAB6ABF69A}" presName="iconBgRect" presStyleLbl="bgShp" presStyleIdx="1" presStyleCnt="4"/>
      <dgm:spPr/>
    </dgm:pt>
    <dgm:pt modelId="{306328BD-D51A-4990-9EEB-AB5955E73A2B}" type="pres">
      <dgm:prSet presAssocID="{C333F71E-1017-48CF-9727-B3BAB6ABF69A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eetcar"/>
        </a:ext>
      </dgm:extLst>
    </dgm:pt>
    <dgm:pt modelId="{B7EEE1DE-B6FB-4007-83DD-599E032F8D40}" type="pres">
      <dgm:prSet presAssocID="{C333F71E-1017-48CF-9727-B3BAB6ABF69A}" presName="spaceRect" presStyleCnt="0"/>
      <dgm:spPr/>
    </dgm:pt>
    <dgm:pt modelId="{DD66E42B-2A07-4720-887C-6084FEAD76D0}" type="pres">
      <dgm:prSet presAssocID="{C333F71E-1017-48CF-9727-B3BAB6ABF69A}" presName="textRect" presStyleLbl="revTx" presStyleIdx="1" presStyleCnt="4">
        <dgm:presLayoutVars>
          <dgm:chMax val="1"/>
          <dgm:chPref val="1"/>
        </dgm:presLayoutVars>
      </dgm:prSet>
      <dgm:spPr/>
    </dgm:pt>
    <dgm:pt modelId="{3895DF08-CF5F-4F43-A600-F8C57155348A}" type="pres">
      <dgm:prSet presAssocID="{5109C5A1-84C1-4960-93EB-3B3B83EBFC72}" presName="sibTrans" presStyleLbl="sibTrans2D1" presStyleIdx="0" presStyleCnt="0"/>
      <dgm:spPr/>
    </dgm:pt>
    <dgm:pt modelId="{C9A3DCE3-B8AC-46EC-AB33-DBA92770DB51}" type="pres">
      <dgm:prSet presAssocID="{6C8BB777-54CD-42A1-941C-B18D5AE91EDF}" presName="compNode" presStyleCnt="0"/>
      <dgm:spPr/>
    </dgm:pt>
    <dgm:pt modelId="{2FA21BA5-60A3-4CF0-A08F-A4C912E73F17}" type="pres">
      <dgm:prSet presAssocID="{6C8BB777-54CD-42A1-941C-B18D5AE91EDF}" presName="iconBgRect" presStyleLbl="bgShp" presStyleIdx="2" presStyleCnt="4"/>
      <dgm:spPr/>
    </dgm:pt>
    <dgm:pt modelId="{4114B9B6-5ECF-4AD7-AB30-C3397BEDACE3}" type="pres">
      <dgm:prSet presAssocID="{6C8BB777-54CD-42A1-941C-B18D5AE91EDF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8CC2304B-BB22-431E-B355-4ABABA6857C8}" type="pres">
      <dgm:prSet presAssocID="{6C8BB777-54CD-42A1-941C-B18D5AE91EDF}" presName="spaceRect" presStyleCnt="0"/>
      <dgm:spPr/>
    </dgm:pt>
    <dgm:pt modelId="{E61194C6-7304-44A9-BC1F-3253BF2DDB2E}" type="pres">
      <dgm:prSet presAssocID="{6C8BB777-54CD-42A1-941C-B18D5AE91EDF}" presName="textRect" presStyleLbl="revTx" presStyleIdx="2" presStyleCnt="4">
        <dgm:presLayoutVars>
          <dgm:chMax val="1"/>
          <dgm:chPref val="1"/>
        </dgm:presLayoutVars>
      </dgm:prSet>
      <dgm:spPr/>
    </dgm:pt>
    <dgm:pt modelId="{0E476BE4-B59E-4CCA-A256-477EBBDA57AA}" type="pres">
      <dgm:prSet presAssocID="{A251D9CC-6BC9-4C2F-BFA0-720D506A9E41}" presName="sibTrans" presStyleLbl="sibTrans2D1" presStyleIdx="0" presStyleCnt="0"/>
      <dgm:spPr/>
    </dgm:pt>
    <dgm:pt modelId="{F6BC71CA-093B-4612-AF1F-B20A8850BB63}" type="pres">
      <dgm:prSet presAssocID="{150F2D13-7BAB-43BC-B8EA-B370431AD7C1}" presName="compNode" presStyleCnt="0"/>
      <dgm:spPr/>
    </dgm:pt>
    <dgm:pt modelId="{68A37A39-421D-41F1-88C1-6C45E7FBDD35}" type="pres">
      <dgm:prSet presAssocID="{150F2D13-7BAB-43BC-B8EA-B370431AD7C1}" presName="iconBgRect" presStyleLbl="bgShp" presStyleIdx="3" presStyleCnt="4"/>
      <dgm:spPr/>
    </dgm:pt>
    <dgm:pt modelId="{A0F3B8AE-3362-4024-940D-E964D949A26E}" type="pres">
      <dgm:prSet presAssocID="{150F2D13-7BAB-43BC-B8EA-B370431AD7C1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18682D58-0E3A-4B6B-B89D-2B018A7E2411}" type="pres">
      <dgm:prSet presAssocID="{150F2D13-7BAB-43BC-B8EA-B370431AD7C1}" presName="spaceRect" presStyleCnt="0"/>
      <dgm:spPr/>
    </dgm:pt>
    <dgm:pt modelId="{BBD9F285-22D6-42AD-AE9B-2F515C4E2E3E}" type="pres">
      <dgm:prSet presAssocID="{150F2D13-7BAB-43BC-B8EA-B370431AD7C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1048A1E-EF3D-4879-9A5F-F631C33C5DAF}" type="presOf" srcId="{C333F71E-1017-48CF-9727-B3BAB6ABF69A}" destId="{DD66E42B-2A07-4720-887C-6084FEAD76D0}" srcOrd="0" destOrd="0" presId="urn:microsoft.com/office/officeart/2018/2/layout/IconCircleList"/>
    <dgm:cxn modelId="{D8E71B38-AA07-458E-9E13-E4E0A987E92C}" type="presOf" srcId="{559B5D94-38EE-4A83-A495-71B81226B4C6}" destId="{0B395D7D-7D51-4715-BE71-D5E6253F33AE}" srcOrd="0" destOrd="0" presId="urn:microsoft.com/office/officeart/2018/2/layout/IconCircleList"/>
    <dgm:cxn modelId="{744A6D3F-7109-4196-868E-55CC8878CC9A}" type="presOf" srcId="{150F2D13-7BAB-43BC-B8EA-B370431AD7C1}" destId="{BBD9F285-22D6-42AD-AE9B-2F515C4E2E3E}" srcOrd="0" destOrd="0" presId="urn:microsoft.com/office/officeart/2018/2/layout/IconCircleList"/>
    <dgm:cxn modelId="{A02BCB50-7E78-4843-8F77-853CAC8B7F15}" srcId="{31C5697E-6119-4D3A-BABF-00D658834DB4}" destId="{150F2D13-7BAB-43BC-B8EA-B370431AD7C1}" srcOrd="3" destOrd="0" parTransId="{123A5A58-290F-486A-AEF6-E0358C417DCA}" sibTransId="{1C61A5AB-8610-4226-A631-84780DBA2A9C}"/>
    <dgm:cxn modelId="{9C8F3451-12A7-462C-BDE9-CE295C1D51DA}" srcId="{31C5697E-6119-4D3A-BABF-00D658834DB4}" destId="{C333F71E-1017-48CF-9727-B3BAB6ABF69A}" srcOrd="1" destOrd="0" parTransId="{B67E4BF9-3AC0-47AA-A616-711594760C3A}" sibTransId="{5109C5A1-84C1-4960-93EB-3B3B83EBFC72}"/>
    <dgm:cxn modelId="{6F12D49A-C30D-4A0D-904F-45019BDBD958}" srcId="{31C5697E-6119-4D3A-BABF-00D658834DB4}" destId="{559B5D94-38EE-4A83-A495-71B81226B4C6}" srcOrd="0" destOrd="0" parTransId="{4A4CBD71-7CC2-4768-BD1D-D8ECF3909550}" sibTransId="{5B4A7533-4B4D-4B6D-AA3A-A1CEDC879896}"/>
    <dgm:cxn modelId="{727ED8A0-DF4B-4A46-96A5-C713B858B465}" type="presOf" srcId="{6C8BB777-54CD-42A1-941C-B18D5AE91EDF}" destId="{E61194C6-7304-44A9-BC1F-3253BF2DDB2E}" srcOrd="0" destOrd="0" presId="urn:microsoft.com/office/officeart/2018/2/layout/IconCircleList"/>
    <dgm:cxn modelId="{E92545A3-F67B-4D32-9EA5-AB019503D77C}" type="presOf" srcId="{5B4A7533-4B4D-4B6D-AA3A-A1CEDC879896}" destId="{CF503E5B-C066-4F9F-AC04-5832C918F7B3}" srcOrd="0" destOrd="0" presId="urn:microsoft.com/office/officeart/2018/2/layout/IconCircleList"/>
    <dgm:cxn modelId="{0DC567AA-EAD2-4D18-B8A5-C9E8B2A8AF0B}" type="presOf" srcId="{A251D9CC-6BC9-4C2F-BFA0-720D506A9E41}" destId="{0E476BE4-B59E-4CCA-A256-477EBBDA57AA}" srcOrd="0" destOrd="0" presId="urn:microsoft.com/office/officeart/2018/2/layout/IconCircleList"/>
    <dgm:cxn modelId="{F5F2DBDE-0AC4-4E2A-B3DB-54BF3FD59568}" type="presOf" srcId="{5109C5A1-84C1-4960-93EB-3B3B83EBFC72}" destId="{3895DF08-CF5F-4F43-A600-F8C57155348A}" srcOrd="0" destOrd="0" presId="urn:microsoft.com/office/officeart/2018/2/layout/IconCircleList"/>
    <dgm:cxn modelId="{3CF4CDE1-90A4-4F10-8F43-8150059EA41E}" type="presOf" srcId="{31C5697E-6119-4D3A-BABF-00D658834DB4}" destId="{DE7F5DF6-53A3-401A-918F-B64C7385FB37}" srcOrd="0" destOrd="0" presId="urn:microsoft.com/office/officeart/2018/2/layout/IconCircleList"/>
    <dgm:cxn modelId="{926D11FE-AD4B-4E4A-8A2C-BF89DFE65370}" srcId="{31C5697E-6119-4D3A-BABF-00D658834DB4}" destId="{6C8BB777-54CD-42A1-941C-B18D5AE91EDF}" srcOrd="2" destOrd="0" parTransId="{18C6D986-29C8-4E50-938A-068B8BAE52F8}" sibTransId="{A251D9CC-6BC9-4C2F-BFA0-720D506A9E41}"/>
    <dgm:cxn modelId="{9E67E822-0DCC-4B51-8AE9-B3C0EEB2F1B0}" type="presParOf" srcId="{DE7F5DF6-53A3-401A-918F-B64C7385FB37}" destId="{95483879-F777-40EB-AB5A-3D4EEF01AC7E}" srcOrd="0" destOrd="0" presId="urn:microsoft.com/office/officeart/2018/2/layout/IconCircleList"/>
    <dgm:cxn modelId="{4BFA6CA1-A0D3-4D11-9D9D-3AACA346565F}" type="presParOf" srcId="{95483879-F777-40EB-AB5A-3D4EEF01AC7E}" destId="{4A7CFD55-5876-4D57-B57C-6FC39FFC00D8}" srcOrd="0" destOrd="0" presId="urn:microsoft.com/office/officeart/2018/2/layout/IconCircleList"/>
    <dgm:cxn modelId="{C043C0E4-C42E-4A65-9D28-FEE8244AF407}" type="presParOf" srcId="{4A7CFD55-5876-4D57-B57C-6FC39FFC00D8}" destId="{B8C8EDA4-DE2C-4EC8-86E0-705B6510963A}" srcOrd="0" destOrd="0" presId="urn:microsoft.com/office/officeart/2018/2/layout/IconCircleList"/>
    <dgm:cxn modelId="{EBCF4558-3322-4824-95DC-C460473E528D}" type="presParOf" srcId="{4A7CFD55-5876-4D57-B57C-6FC39FFC00D8}" destId="{EDBCB367-50FC-4652-8D28-86210DDF913F}" srcOrd="1" destOrd="0" presId="urn:microsoft.com/office/officeart/2018/2/layout/IconCircleList"/>
    <dgm:cxn modelId="{BCF129A8-168D-4B2C-9528-5DD181073B61}" type="presParOf" srcId="{4A7CFD55-5876-4D57-B57C-6FC39FFC00D8}" destId="{2A947E17-C981-4A48-A78F-F1B477F722F2}" srcOrd="2" destOrd="0" presId="urn:microsoft.com/office/officeart/2018/2/layout/IconCircleList"/>
    <dgm:cxn modelId="{0EA42A7D-BF7D-4B42-ACBC-44C29D2E79FC}" type="presParOf" srcId="{4A7CFD55-5876-4D57-B57C-6FC39FFC00D8}" destId="{0B395D7D-7D51-4715-BE71-D5E6253F33AE}" srcOrd="3" destOrd="0" presId="urn:microsoft.com/office/officeart/2018/2/layout/IconCircleList"/>
    <dgm:cxn modelId="{20003588-D572-4C02-9C4C-75F60DFCDC2D}" type="presParOf" srcId="{95483879-F777-40EB-AB5A-3D4EEF01AC7E}" destId="{CF503E5B-C066-4F9F-AC04-5832C918F7B3}" srcOrd="1" destOrd="0" presId="urn:microsoft.com/office/officeart/2018/2/layout/IconCircleList"/>
    <dgm:cxn modelId="{6AB66D8A-2317-49E3-AFF5-5C77B62486D2}" type="presParOf" srcId="{95483879-F777-40EB-AB5A-3D4EEF01AC7E}" destId="{25AE19F0-DCAB-4B9C-8797-775B118CF3DF}" srcOrd="2" destOrd="0" presId="urn:microsoft.com/office/officeart/2018/2/layout/IconCircleList"/>
    <dgm:cxn modelId="{11097D4E-9501-4CA1-BFE7-45AB240D0AEE}" type="presParOf" srcId="{25AE19F0-DCAB-4B9C-8797-775B118CF3DF}" destId="{5EA65FD3-0E0D-4A7C-B430-6521E23B5CA4}" srcOrd="0" destOrd="0" presId="urn:microsoft.com/office/officeart/2018/2/layout/IconCircleList"/>
    <dgm:cxn modelId="{516EC23B-CBD9-474E-921F-34DD9F8F179C}" type="presParOf" srcId="{25AE19F0-DCAB-4B9C-8797-775B118CF3DF}" destId="{306328BD-D51A-4990-9EEB-AB5955E73A2B}" srcOrd="1" destOrd="0" presId="urn:microsoft.com/office/officeart/2018/2/layout/IconCircleList"/>
    <dgm:cxn modelId="{BD9CDECC-E303-43E8-B1A2-849F83F1699B}" type="presParOf" srcId="{25AE19F0-DCAB-4B9C-8797-775B118CF3DF}" destId="{B7EEE1DE-B6FB-4007-83DD-599E032F8D40}" srcOrd="2" destOrd="0" presId="urn:microsoft.com/office/officeart/2018/2/layout/IconCircleList"/>
    <dgm:cxn modelId="{700A1341-0693-4D2A-A108-3DE308760A56}" type="presParOf" srcId="{25AE19F0-DCAB-4B9C-8797-775B118CF3DF}" destId="{DD66E42B-2A07-4720-887C-6084FEAD76D0}" srcOrd="3" destOrd="0" presId="urn:microsoft.com/office/officeart/2018/2/layout/IconCircleList"/>
    <dgm:cxn modelId="{30C3F733-EE6A-4066-BD99-CDDD7315A0BD}" type="presParOf" srcId="{95483879-F777-40EB-AB5A-3D4EEF01AC7E}" destId="{3895DF08-CF5F-4F43-A600-F8C57155348A}" srcOrd="3" destOrd="0" presId="urn:microsoft.com/office/officeart/2018/2/layout/IconCircleList"/>
    <dgm:cxn modelId="{C8F6645E-6110-4D7B-8AD2-91943D07BBF3}" type="presParOf" srcId="{95483879-F777-40EB-AB5A-3D4EEF01AC7E}" destId="{C9A3DCE3-B8AC-46EC-AB33-DBA92770DB51}" srcOrd="4" destOrd="0" presId="urn:microsoft.com/office/officeart/2018/2/layout/IconCircleList"/>
    <dgm:cxn modelId="{2F35BF3F-A42C-454E-A83E-EA4DF198EA60}" type="presParOf" srcId="{C9A3DCE3-B8AC-46EC-AB33-DBA92770DB51}" destId="{2FA21BA5-60A3-4CF0-A08F-A4C912E73F17}" srcOrd="0" destOrd="0" presId="urn:microsoft.com/office/officeart/2018/2/layout/IconCircleList"/>
    <dgm:cxn modelId="{AE1A69CE-D9C0-4744-A2EA-DC7B06288A01}" type="presParOf" srcId="{C9A3DCE3-B8AC-46EC-AB33-DBA92770DB51}" destId="{4114B9B6-5ECF-4AD7-AB30-C3397BEDACE3}" srcOrd="1" destOrd="0" presId="urn:microsoft.com/office/officeart/2018/2/layout/IconCircleList"/>
    <dgm:cxn modelId="{2DC7387B-F221-4FE8-B274-DB4C4E03D653}" type="presParOf" srcId="{C9A3DCE3-B8AC-46EC-AB33-DBA92770DB51}" destId="{8CC2304B-BB22-431E-B355-4ABABA6857C8}" srcOrd="2" destOrd="0" presId="urn:microsoft.com/office/officeart/2018/2/layout/IconCircleList"/>
    <dgm:cxn modelId="{3FEF2D23-E562-4F65-A201-A2783E33C6FA}" type="presParOf" srcId="{C9A3DCE3-B8AC-46EC-AB33-DBA92770DB51}" destId="{E61194C6-7304-44A9-BC1F-3253BF2DDB2E}" srcOrd="3" destOrd="0" presId="urn:microsoft.com/office/officeart/2018/2/layout/IconCircleList"/>
    <dgm:cxn modelId="{9E2D8EB1-80CD-44D5-8BAA-598C7430FFA9}" type="presParOf" srcId="{95483879-F777-40EB-AB5A-3D4EEF01AC7E}" destId="{0E476BE4-B59E-4CCA-A256-477EBBDA57AA}" srcOrd="5" destOrd="0" presId="urn:microsoft.com/office/officeart/2018/2/layout/IconCircleList"/>
    <dgm:cxn modelId="{0C2CF955-B7BD-4C4F-9ABA-6D46047B5F98}" type="presParOf" srcId="{95483879-F777-40EB-AB5A-3D4EEF01AC7E}" destId="{F6BC71CA-093B-4612-AF1F-B20A8850BB63}" srcOrd="6" destOrd="0" presId="urn:microsoft.com/office/officeart/2018/2/layout/IconCircleList"/>
    <dgm:cxn modelId="{E917FE35-0C51-4851-A520-157E5F2B5340}" type="presParOf" srcId="{F6BC71CA-093B-4612-AF1F-B20A8850BB63}" destId="{68A37A39-421D-41F1-88C1-6C45E7FBDD35}" srcOrd="0" destOrd="0" presId="urn:microsoft.com/office/officeart/2018/2/layout/IconCircleList"/>
    <dgm:cxn modelId="{BBE103AD-9015-426F-BB1C-F2F8DDDD3ACB}" type="presParOf" srcId="{F6BC71CA-093B-4612-AF1F-B20A8850BB63}" destId="{A0F3B8AE-3362-4024-940D-E964D949A26E}" srcOrd="1" destOrd="0" presId="urn:microsoft.com/office/officeart/2018/2/layout/IconCircleList"/>
    <dgm:cxn modelId="{14ABDD54-0AEE-46EB-9ADF-FBA52798F9C1}" type="presParOf" srcId="{F6BC71CA-093B-4612-AF1F-B20A8850BB63}" destId="{18682D58-0E3A-4B6B-B89D-2B018A7E2411}" srcOrd="2" destOrd="0" presId="urn:microsoft.com/office/officeart/2018/2/layout/IconCircleList"/>
    <dgm:cxn modelId="{0078037B-75C7-4D55-B7E5-15A64FED9423}" type="presParOf" srcId="{F6BC71CA-093B-4612-AF1F-B20A8850BB63}" destId="{BBD9F285-22D6-42AD-AE9B-2F515C4E2E3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B752CE-EDD5-4F78-BD52-B9B4C26B69CB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1B142D-9D57-4737-B738-A498DDD924EA}">
      <dgm:prSet/>
      <dgm:spPr/>
      <dgm:t>
        <a:bodyPr/>
        <a:lstStyle/>
        <a:p>
          <a:r>
            <a:rPr lang="en-US"/>
            <a:t>Federal versus State Funding </a:t>
          </a:r>
        </a:p>
      </dgm:t>
    </dgm:pt>
    <dgm:pt modelId="{19764FCB-D539-44E6-A40B-7DB00B0083EF}" type="parTrans" cxnId="{30A3A297-0369-4DB3-96DD-AED513E81965}">
      <dgm:prSet/>
      <dgm:spPr/>
      <dgm:t>
        <a:bodyPr/>
        <a:lstStyle/>
        <a:p>
          <a:endParaRPr lang="en-US"/>
        </a:p>
      </dgm:t>
    </dgm:pt>
    <dgm:pt modelId="{7D23C650-1144-467D-B9E8-2BFBA425BC83}" type="sibTrans" cxnId="{30A3A297-0369-4DB3-96DD-AED513E81965}">
      <dgm:prSet/>
      <dgm:spPr/>
      <dgm:t>
        <a:bodyPr/>
        <a:lstStyle/>
        <a:p>
          <a:endParaRPr lang="en-US"/>
        </a:p>
      </dgm:t>
    </dgm:pt>
    <dgm:pt modelId="{509014F4-B02D-45B0-8FA6-5DB2EB52631C}">
      <dgm:prSet/>
      <dgm:spPr/>
      <dgm:t>
        <a:bodyPr/>
        <a:lstStyle/>
        <a:p>
          <a:r>
            <a:rPr lang="en-US"/>
            <a:t>Match Requirements </a:t>
          </a:r>
        </a:p>
      </dgm:t>
    </dgm:pt>
    <dgm:pt modelId="{F86B72C3-18BC-4A23-A359-5BB89A65BF37}" type="parTrans" cxnId="{1E543D43-9F5F-4921-B0A1-B1AC31AD6424}">
      <dgm:prSet/>
      <dgm:spPr/>
      <dgm:t>
        <a:bodyPr/>
        <a:lstStyle/>
        <a:p>
          <a:endParaRPr lang="en-US"/>
        </a:p>
      </dgm:t>
    </dgm:pt>
    <dgm:pt modelId="{4A0B1EFD-ED4A-4C77-AFBC-14FBC78FE868}" type="sibTrans" cxnId="{1E543D43-9F5F-4921-B0A1-B1AC31AD6424}">
      <dgm:prSet/>
      <dgm:spPr/>
      <dgm:t>
        <a:bodyPr/>
        <a:lstStyle/>
        <a:p>
          <a:endParaRPr lang="en-US"/>
        </a:p>
      </dgm:t>
    </dgm:pt>
    <dgm:pt modelId="{8874086C-48C1-4C7B-B67C-FC8862A2FDCD}">
      <dgm:prSet/>
      <dgm:spPr/>
      <dgm:t>
        <a:bodyPr/>
        <a:lstStyle/>
        <a:p>
          <a:r>
            <a:rPr lang="en-US" dirty="0"/>
            <a:t>Competitiveness: Recreation funding versus  Transportation funding</a:t>
          </a:r>
        </a:p>
      </dgm:t>
    </dgm:pt>
    <dgm:pt modelId="{0F4110E7-9FB5-469F-BFFD-84C2626EE52B}" type="parTrans" cxnId="{EDD9CA62-4269-41AF-98D7-FD2B923A8898}">
      <dgm:prSet/>
      <dgm:spPr/>
      <dgm:t>
        <a:bodyPr/>
        <a:lstStyle/>
        <a:p>
          <a:endParaRPr lang="en-US"/>
        </a:p>
      </dgm:t>
    </dgm:pt>
    <dgm:pt modelId="{02195E72-FF73-462D-B20C-876A0B0C24C2}" type="sibTrans" cxnId="{EDD9CA62-4269-41AF-98D7-FD2B923A8898}">
      <dgm:prSet/>
      <dgm:spPr/>
      <dgm:t>
        <a:bodyPr/>
        <a:lstStyle/>
        <a:p>
          <a:endParaRPr lang="en-US"/>
        </a:p>
      </dgm:t>
    </dgm:pt>
    <dgm:pt modelId="{E49B7D4A-80BC-40CC-8E9E-C1A9027D7F1C}" type="pres">
      <dgm:prSet presAssocID="{AFB752CE-EDD5-4F78-BD52-B9B4C26B69CB}" presName="diagram" presStyleCnt="0">
        <dgm:presLayoutVars>
          <dgm:dir/>
          <dgm:resizeHandles val="exact"/>
        </dgm:presLayoutVars>
      </dgm:prSet>
      <dgm:spPr/>
    </dgm:pt>
    <dgm:pt modelId="{187C4C27-2103-47D0-B480-5FD6E00E87B3}" type="pres">
      <dgm:prSet presAssocID="{2C1B142D-9D57-4737-B738-A498DDD924EA}" presName="arrow" presStyleLbl="node1" presStyleIdx="0" presStyleCnt="3">
        <dgm:presLayoutVars>
          <dgm:bulletEnabled val="1"/>
        </dgm:presLayoutVars>
      </dgm:prSet>
      <dgm:spPr/>
    </dgm:pt>
    <dgm:pt modelId="{73DF9BD4-EEEB-4EB1-8F12-CFE7BC2F6DD3}" type="pres">
      <dgm:prSet presAssocID="{509014F4-B02D-45B0-8FA6-5DB2EB52631C}" presName="arrow" presStyleLbl="node1" presStyleIdx="1" presStyleCnt="3">
        <dgm:presLayoutVars>
          <dgm:bulletEnabled val="1"/>
        </dgm:presLayoutVars>
      </dgm:prSet>
      <dgm:spPr/>
    </dgm:pt>
    <dgm:pt modelId="{98344C65-F11A-4E94-A87B-5F49922F0D78}" type="pres">
      <dgm:prSet presAssocID="{8874086C-48C1-4C7B-B67C-FC8862A2FDCD}" presName="arrow" presStyleLbl="node1" presStyleIdx="2" presStyleCnt="3">
        <dgm:presLayoutVars>
          <dgm:bulletEnabled val="1"/>
        </dgm:presLayoutVars>
      </dgm:prSet>
      <dgm:spPr/>
    </dgm:pt>
  </dgm:ptLst>
  <dgm:cxnLst>
    <dgm:cxn modelId="{B4B9BC3A-7659-445B-8C70-F67CBBF18433}" type="presOf" srcId="{2C1B142D-9D57-4737-B738-A498DDD924EA}" destId="{187C4C27-2103-47D0-B480-5FD6E00E87B3}" srcOrd="0" destOrd="0" presId="urn:microsoft.com/office/officeart/2005/8/layout/arrow5"/>
    <dgm:cxn modelId="{EDD9CA62-4269-41AF-98D7-FD2B923A8898}" srcId="{AFB752CE-EDD5-4F78-BD52-B9B4C26B69CB}" destId="{8874086C-48C1-4C7B-B67C-FC8862A2FDCD}" srcOrd="2" destOrd="0" parTransId="{0F4110E7-9FB5-469F-BFFD-84C2626EE52B}" sibTransId="{02195E72-FF73-462D-B20C-876A0B0C24C2}"/>
    <dgm:cxn modelId="{1E543D43-9F5F-4921-B0A1-B1AC31AD6424}" srcId="{AFB752CE-EDD5-4F78-BD52-B9B4C26B69CB}" destId="{509014F4-B02D-45B0-8FA6-5DB2EB52631C}" srcOrd="1" destOrd="0" parTransId="{F86B72C3-18BC-4A23-A359-5BB89A65BF37}" sibTransId="{4A0B1EFD-ED4A-4C77-AFBC-14FBC78FE868}"/>
    <dgm:cxn modelId="{8B3F2D8B-7F7E-4CEC-AC78-67F318A22F86}" type="presOf" srcId="{8874086C-48C1-4C7B-B67C-FC8862A2FDCD}" destId="{98344C65-F11A-4E94-A87B-5F49922F0D78}" srcOrd="0" destOrd="0" presId="urn:microsoft.com/office/officeart/2005/8/layout/arrow5"/>
    <dgm:cxn modelId="{30A3A297-0369-4DB3-96DD-AED513E81965}" srcId="{AFB752CE-EDD5-4F78-BD52-B9B4C26B69CB}" destId="{2C1B142D-9D57-4737-B738-A498DDD924EA}" srcOrd="0" destOrd="0" parTransId="{19764FCB-D539-44E6-A40B-7DB00B0083EF}" sibTransId="{7D23C650-1144-467D-B9E8-2BFBA425BC83}"/>
    <dgm:cxn modelId="{C002DC98-4E12-49A5-A540-A1DD626670FA}" type="presOf" srcId="{509014F4-B02D-45B0-8FA6-5DB2EB52631C}" destId="{73DF9BD4-EEEB-4EB1-8F12-CFE7BC2F6DD3}" srcOrd="0" destOrd="0" presId="urn:microsoft.com/office/officeart/2005/8/layout/arrow5"/>
    <dgm:cxn modelId="{D08871F7-EF02-49F3-B02A-9BAE5F4D01C3}" type="presOf" srcId="{AFB752CE-EDD5-4F78-BD52-B9B4C26B69CB}" destId="{E49B7D4A-80BC-40CC-8E9E-C1A9027D7F1C}" srcOrd="0" destOrd="0" presId="urn:microsoft.com/office/officeart/2005/8/layout/arrow5"/>
    <dgm:cxn modelId="{9D2B9A25-A907-4647-91F6-CBBACB6BD7CD}" type="presParOf" srcId="{E49B7D4A-80BC-40CC-8E9E-C1A9027D7F1C}" destId="{187C4C27-2103-47D0-B480-5FD6E00E87B3}" srcOrd="0" destOrd="0" presId="urn:microsoft.com/office/officeart/2005/8/layout/arrow5"/>
    <dgm:cxn modelId="{1C0C2290-BEF4-4C72-9537-5B29B8791A88}" type="presParOf" srcId="{E49B7D4A-80BC-40CC-8E9E-C1A9027D7F1C}" destId="{73DF9BD4-EEEB-4EB1-8F12-CFE7BC2F6DD3}" srcOrd="1" destOrd="0" presId="urn:microsoft.com/office/officeart/2005/8/layout/arrow5"/>
    <dgm:cxn modelId="{06DFFBAF-C4A0-46D7-BC1B-FA3F84D3C21D}" type="presParOf" srcId="{E49B7D4A-80BC-40CC-8E9E-C1A9027D7F1C}" destId="{98344C65-F11A-4E94-A87B-5F49922F0D78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9B2595-F6F6-4863-8D6F-7DC88D9F86E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A85D5CD-8FF2-41F7-AD15-B9392C62BF1C}">
      <dgm:prSet/>
      <dgm:spPr/>
      <dgm:t>
        <a:bodyPr/>
        <a:lstStyle/>
        <a:p>
          <a:r>
            <a:rPr lang="en-US"/>
            <a:t>Planning grant → construction grant</a:t>
          </a:r>
        </a:p>
      </dgm:t>
    </dgm:pt>
    <dgm:pt modelId="{AA325777-39DC-4011-8DE9-6CCFD65EC07A}" type="parTrans" cxnId="{47AD9D81-4256-4968-BB97-A7C1A014E6E2}">
      <dgm:prSet/>
      <dgm:spPr/>
      <dgm:t>
        <a:bodyPr/>
        <a:lstStyle/>
        <a:p>
          <a:endParaRPr lang="en-US"/>
        </a:p>
      </dgm:t>
    </dgm:pt>
    <dgm:pt modelId="{CF041973-7906-482E-8F08-3F567E8473D6}" type="sibTrans" cxnId="{47AD9D81-4256-4968-BB97-A7C1A014E6E2}">
      <dgm:prSet/>
      <dgm:spPr/>
      <dgm:t>
        <a:bodyPr/>
        <a:lstStyle/>
        <a:p>
          <a:endParaRPr lang="en-US"/>
        </a:p>
      </dgm:t>
    </dgm:pt>
    <dgm:pt modelId="{F0756931-79F5-471C-B0FC-D82DEA8F247B}">
      <dgm:prSet/>
      <dgm:spPr/>
      <dgm:t>
        <a:bodyPr/>
        <a:lstStyle/>
        <a:p>
          <a:r>
            <a:rPr lang="en-US"/>
            <a:t>Apply to multiple programs </a:t>
          </a:r>
        </a:p>
      </dgm:t>
    </dgm:pt>
    <dgm:pt modelId="{6F5C148F-3383-4A2D-A2E7-8E0BEA251172}" type="parTrans" cxnId="{54AA3453-C3B2-4A11-B56C-B4CA4CCF731F}">
      <dgm:prSet/>
      <dgm:spPr/>
      <dgm:t>
        <a:bodyPr/>
        <a:lstStyle/>
        <a:p>
          <a:endParaRPr lang="en-US"/>
        </a:p>
      </dgm:t>
    </dgm:pt>
    <dgm:pt modelId="{227823A8-0B2B-42B1-BA61-29C51B447EAC}" type="sibTrans" cxnId="{54AA3453-C3B2-4A11-B56C-B4CA4CCF731F}">
      <dgm:prSet/>
      <dgm:spPr/>
      <dgm:t>
        <a:bodyPr/>
        <a:lstStyle/>
        <a:p>
          <a:endParaRPr lang="en-US"/>
        </a:p>
      </dgm:t>
    </dgm:pt>
    <dgm:pt modelId="{881BD056-31CB-4B4A-A90A-3FF59995C367}">
      <dgm:prSet/>
      <dgm:spPr/>
      <dgm:t>
        <a:bodyPr/>
        <a:lstStyle/>
        <a:p>
          <a:r>
            <a:rPr lang="en-US" dirty="0"/>
            <a:t>Stack funding, based on when funding becomes available: </a:t>
          </a:r>
        </a:p>
        <a:p>
          <a:r>
            <a:rPr lang="en-US" dirty="0"/>
            <a:t>How to cover match requirements</a:t>
          </a:r>
        </a:p>
      </dgm:t>
    </dgm:pt>
    <dgm:pt modelId="{C5578C22-8829-41C8-9906-266A5465DD65}" type="parTrans" cxnId="{FD04BE8E-E21E-4D62-A8F1-46254F0A8816}">
      <dgm:prSet/>
      <dgm:spPr/>
      <dgm:t>
        <a:bodyPr/>
        <a:lstStyle/>
        <a:p>
          <a:endParaRPr lang="en-US"/>
        </a:p>
      </dgm:t>
    </dgm:pt>
    <dgm:pt modelId="{EA065032-EBF9-4C55-951D-AC3380A6EE1C}" type="sibTrans" cxnId="{FD04BE8E-E21E-4D62-A8F1-46254F0A8816}">
      <dgm:prSet/>
      <dgm:spPr/>
      <dgm:t>
        <a:bodyPr/>
        <a:lstStyle/>
        <a:p>
          <a:endParaRPr lang="en-US"/>
        </a:p>
      </dgm:t>
    </dgm:pt>
    <dgm:pt modelId="{75A5B80F-C633-4AF7-AD75-3F51E241B7B7}">
      <dgm:prSet/>
      <dgm:spPr/>
      <dgm:t>
        <a:bodyPr/>
        <a:lstStyle/>
        <a:p>
          <a:endParaRPr lang="en-US"/>
        </a:p>
      </dgm:t>
    </dgm:pt>
    <dgm:pt modelId="{2FD23B27-476D-4B40-A459-DE1DCFE8C6D6}" type="parTrans" cxnId="{49F816F1-EDBB-4FD6-9D8C-361E25B180DE}">
      <dgm:prSet/>
      <dgm:spPr/>
      <dgm:t>
        <a:bodyPr/>
        <a:lstStyle/>
        <a:p>
          <a:endParaRPr lang="en-US"/>
        </a:p>
      </dgm:t>
    </dgm:pt>
    <dgm:pt modelId="{6E38C35F-E5B7-45E8-91DD-E2D9CFFA88A1}" type="sibTrans" cxnId="{49F816F1-EDBB-4FD6-9D8C-361E25B180DE}">
      <dgm:prSet/>
      <dgm:spPr/>
      <dgm:t>
        <a:bodyPr/>
        <a:lstStyle/>
        <a:p>
          <a:endParaRPr lang="en-US"/>
        </a:p>
      </dgm:t>
    </dgm:pt>
    <dgm:pt modelId="{FC86A9CA-295F-4095-BE1F-1886C07EC84C}" type="pres">
      <dgm:prSet presAssocID="{879B2595-F6F6-4863-8D6F-7DC88D9F86EB}" presName="root" presStyleCnt="0">
        <dgm:presLayoutVars>
          <dgm:dir/>
          <dgm:resizeHandles val="exact"/>
        </dgm:presLayoutVars>
      </dgm:prSet>
      <dgm:spPr/>
    </dgm:pt>
    <dgm:pt modelId="{263A8F38-1A25-4804-9C6B-A7A6C40C7DCB}" type="pres">
      <dgm:prSet presAssocID="{FA85D5CD-8FF2-41F7-AD15-B9392C62BF1C}" presName="compNode" presStyleCnt="0"/>
      <dgm:spPr/>
    </dgm:pt>
    <dgm:pt modelId="{F71C1F69-85D4-433B-A4C2-AE4C2F8A4D53}" type="pres">
      <dgm:prSet presAssocID="{FA85D5CD-8FF2-41F7-AD15-B9392C62BF1C}" presName="bgRect" presStyleLbl="bgShp" presStyleIdx="0" presStyleCnt="3"/>
      <dgm:spPr/>
    </dgm:pt>
    <dgm:pt modelId="{3EB1D630-3956-4E0D-81FB-653B69C93A6D}" type="pres">
      <dgm:prSet presAssocID="{FA85D5CD-8FF2-41F7-AD15-B9392C62BF1C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CE219E94-3B17-4D57-AA42-4AD70739B624}" type="pres">
      <dgm:prSet presAssocID="{FA85D5CD-8FF2-41F7-AD15-B9392C62BF1C}" presName="spaceRect" presStyleCnt="0"/>
      <dgm:spPr/>
    </dgm:pt>
    <dgm:pt modelId="{F0F811C7-E338-41DF-93C4-9A03E9F561B6}" type="pres">
      <dgm:prSet presAssocID="{FA85D5CD-8FF2-41F7-AD15-B9392C62BF1C}" presName="parTx" presStyleLbl="revTx" presStyleIdx="0" presStyleCnt="4">
        <dgm:presLayoutVars>
          <dgm:chMax val="0"/>
          <dgm:chPref val="0"/>
        </dgm:presLayoutVars>
      </dgm:prSet>
      <dgm:spPr/>
    </dgm:pt>
    <dgm:pt modelId="{80EC7426-B497-4427-A408-2EB2C968BD93}" type="pres">
      <dgm:prSet presAssocID="{CF041973-7906-482E-8F08-3F567E8473D6}" presName="sibTrans" presStyleCnt="0"/>
      <dgm:spPr/>
    </dgm:pt>
    <dgm:pt modelId="{3A8A5FEB-710E-4D5A-8FBD-16579453376B}" type="pres">
      <dgm:prSet presAssocID="{F0756931-79F5-471C-B0FC-D82DEA8F247B}" presName="compNode" presStyleCnt="0"/>
      <dgm:spPr/>
    </dgm:pt>
    <dgm:pt modelId="{2FEF4FEA-0652-429E-A923-B3CB18786E58}" type="pres">
      <dgm:prSet presAssocID="{F0756931-79F5-471C-B0FC-D82DEA8F247B}" presName="bgRect" presStyleLbl="bgShp" presStyleIdx="1" presStyleCnt="3"/>
      <dgm:spPr/>
    </dgm:pt>
    <dgm:pt modelId="{CAB73918-AD6B-4603-B677-FEE224BF86BE}" type="pres">
      <dgm:prSet presAssocID="{F0756931-79F5-471C-B0FC-D82DEA8F247B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C00FD7E-B0F1-4D69-845A-7591798B6B71}" type="pres">
      <dgm:prSet presAssocID="{F0756931-79F5-471C-B0FC-D82DEA8F247B}" presName="spaceRect" presStyleCnt="0"/>
      <dgm:spPr/>
    </dgm:pt>
    <dgm:pt modelId="{EBA9CFBC-31E5-4D72-B53C-915BFD503FAF}" type="pres">
      <dgm:prSet presAssocID="{F0756931-79F5-471C-B0FC-D82DEA8F247B}" presName="parTx" presStyleLbl="revTx" presStyleIdx="1" presStyleCnt="4">
        <dgm:presLayoutVars>
          <dgm:chMax val="0"/>
          <dgm:chPref val="0"/>
        </dgm:presLayoutVars>
      </dgm:prSet>
      <dgm:spPr/>
    </dgm:pt>
    <dgm:pt modelId="{288474EF-288B-45F6-B6A2-B50F9F8FDDFB}" type="pres">
      <dgm:prSet presAssocID="{227823A8-0B2B-42B1-BA61-29C51B447EAC}" presName="sibTrans" presStyleCnt="0"/>
      <dgm:spPr/>
    </dgm:pt>
    <dgm:pt modelId="{F752201A-0751-4F50-8DFE-7EC212412758}" type="pres">
      <dgm:prSet presAssocID="{881BD056-31CB-4B4A-A90A-3FF59995C367}" presName="compNode" presStyleCnt="0"/>
      <dgm:spPr/>
    </dgm:pt>
    <dgm:pt modelId="{F1167BD2-3AC9-49BE-966F-6C3F08929F81}" type="pres">
      <dgm:prSet presAssocID="{881BD056-31CB-4B4A-A90A-3FF59995C367}" presName="bgRect" presStyleLbl="bgShp" presStyleIdx="2" presStyleCnt="3" custLinFactNeighborX="1191" custLinFactNeighborY="43"/>
      <dgm:spPr/>
    </dgm:pt>
    <dgm:pt modelId="{D1785E22-E6DC-4E58-8D2D-DC4FB55C9310}" type="pres">
      <dgm:prSet presAssocID="{881BD056-31CB-4B4A-A90A-3FF59995C367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503BEF31-4490-4EB9-9E62-F71661780961}" type="pres">
      <dgm:prSet presAssocID="{881BD056-31CB-4B4A-A90A-3FF59995C367}" presName="spaceRect" presStyleCnt="0"/>
      <dgm:spPr/>
    </dgm:pt>
    <dgm:pt modelId="{389AC239-8D99-42B4-AFDF-A1E4195F6279}" type="pres">
      <dgm:prSet presAssocID="{881BD056-31CB-4B4A-A90A-3FF59995C367}" presName="parTx" presStyleLbl="revTx" presStyleIdx="2" presStyleCnt="4" custLinFactNeighborX="-12452" custLinFactNeighborY="-176">
        <dgm:presLayoutVars>
          <dgm:chMax val="0"/>
          <dgm:chPref val="0"/>
        </dgm:presLayoutVars>
      </dgm:prSet>
      <dgm:spPr/>
    </dgm:pt>
    <dgm:pt modelId="{A9CF651B-014F-462D-8019-2B9921638549}" type="pres">
      <dgm:prSet presAssocID="{881BD056-31CB-4B4A-A90A-3FF59995C367}" presName="desTx" presStyleLbl="revTx" presStyleIdx="3" presStyleCnt="4" custLinFactNeighborX="246" custLinFactNeighborY="-176">
        <dgm:presLayoutVars/>
      </dgm:prSet>
      <dgm:spPr/>
    </dgm:pt>
  </dgm:ptLst>
  <dgm:cxnLst>
    <dgm:cxn modelId="{43FAB60F-81A4-43EE-8259-EC925AFD8150}" type="presOf" srcId="{879B2595-F6F6-4863-8D6F-7DC88D9F86EB}" destId="{FC86A9CA-295F-4095-BE1F-1886C07EC84C}" srcOrd="0" destOrd="0" presId="urn:microsoft.com/office/officeart/2018/2/layout/IconVerticalSolidList"/>
    <dgm:cxn modelId="{54AA3453-C3B2-4A11-B56C-B4CA4CCF731F}" srcId="{879B2595-F6F6-4863-8D6F-7DC88D9F86EB}" destId="{F0756931-79F5-471C-B0FC-D82DEA8F247B}" srcOrd="1" destOrd="0" parTransId="{6F5C148F-3383-4A2D-A2E7-8E0BEA251172}" sibTransId="{227823A8-0B2B-42B1-BA61-29C51B447EAC}"/>
    <dgm:cxn modelId="{47AD9D81-4256-4968-BB97-A7C1A014E6E2}" srcId="{879B2595-F6F6-4863-8D6F-7DC88D9F86EB}" destId="{FA85D5CD-8FF2-41F7-AD15-B9392C62BF1C}" srcOrd="0" destOrd="0" parTransId="{AA325777-39DC-4011-8DE9-6CCFD65EC07A}" sibTransId="{CF041973-7906-482E-8F08-3F567E8473D6}"/>
    <dgm:cxn modelId="{FD04BE8E-E21E-4D62-A8F1-46254F0A8816}" srcId="{879B2595-F6F6-4863-8D6F-7DC88D9F86EB}" destId="{881BD056-31CB-4B4A-A90A-3FF59995C367}" srcOrd="2" destOrd="0" parTransId="{C5578C22-8829-41C8-9906-266A5465DD65}" sibTransId="{EA065032-EBF9-4C55-951D-AC3380A6EE1C}"/>
    <dgm:cxn modelId="{1EA26BA3-BC63-430F-9E32-F37BBECBBC20}" type="presOf" srcId="{F0756931-79F5-471C-B0FC-D82DEA8F247B}" destId="{EBA9CFBC-31E5-4D72-B53C-915BFD503FAF}" srcOrd="0" destOrd="0" presId="urn:microsoft.com/office/officeart/2018/2/layout/IconVerticalSolidList"/>
    <dgm:cxn modelId="{3C927CC4-BAEE-4742-BE84-BA94BA51C648}" type="presOf" srcId="{881BD056-31CB-4B4A-A90A-3FF59995C367}" destId="{389AC239-8D99-42B4-AFDF-A1E4195F6279}" srcOrd="0" destOrd="0" presId="urn:microsoft.com/office/officeart/2018/2/layout/IconVerticalSolidList"/>
    <dgm:cxn modelId="{1D8F0AC8-7761-47C8-8F19-478DE8783DC9}" type="presOf" srcId="{75A5B80F-C633-4AF7-AD75-3F51E241B7B7}" destId="{A9CF651B-014F-462D-8019-2B9921638549}" srcOrd="0" destOrd="0" presId="urn:microsoft.com/office/officeart/2018/2/layout/IconVerticalSolidList"/>
    <dgm:cxn modelId="{719056EF-F1C4-49B9-AABB-739D2B607C8A}" type="presOf" srcId="{FA85D5CD-8FF2-41F7-AD15-B9392C62BF1C}" destId="{F0F811C7-E338-41DF-93C4-9A03E9F561B6}" srcOrd="0" destOrd="0" presId="urn:microsoft.com/office/officeart/2018/2/layout/IconVerticalSolidList"/>
    <dgm:cxn modelId="{49F816F1-EDBB-4FD6-9D8C-361E25B180DE}" srcId="{881BD056-31CB-4B4A-A90A-3FF59995C367}" destId="{75A5B80F-C633-4AF7-AD75-3F51E241B7B7}" srcOrd="0" destOrd="0" parTransId="{2FD23B27-476D-4B40-A459-DE1DCFE8C6D6}" sibTransId="{6E38C35F-E5B7-45E8-91DD-E2D9CFFA88A1}"/>
    <dgm:cxn modelId="{747D2F3B-7135-4550-8A66-AF1091A7CF50}" type="presParOf" srcId="{FC86A9CA-295F-4095-BE1F-1886C07EC84C}" destId="{263A8F38-1A25-4804-9C6B-A7A6C40C7DCB}" srcOrd="0" destOrd="0" presId="urn:microsoft.com/office/officeart/2018/2/layout/IconVerticalSolidList"/>
    <dgm:cxn modelId="{073B3212-4D5C-4A09-B225-2E63CCE8216D}" type="presParOf" srcId="{263A8F38-1A25-4804-9C6B-A7A6C40C7DCB}" destId="{F71C1F69-85D4-433B-A4C2-AE4C2F8A4D53}" srcOrd="0" destOrd="0" presId="urn:microsoft.com/office/officeart/2018/2/layout/IconVerticalSolidList"/>
    <dgm:cxn modelId="{FBA9937D-DFB0-475F-A5B8-E6F982835C9B}" type="presParOf" srcId="{263A8F38-1A25-4804-9C6B-A7A6C40C7DCB}" destId="{3EB1D630-3956-4E0D-81FB-653B69C93A6D}" srcOrd="1" destOrd="0" presId="urn:microsoft.com/office/officeart/2018/2/layout/IconVerticalSolidList"/>
    <dgm:cxn modelId="{A2A2A184-D7CB-44A0-994C-DDE72C73A4BB}" type="presParOf" srcId="{263A8F38-1A25-4804-9C6B-A7A6C40C7DCB}" destId="{CE219E94-3B17-4D57-AA42-4AD70739B624}" srcOrd="2" destOrd="0" presId="urn:microsoft.com/office/officeart/2018/2/layout/IconVerticalSolidList"/>
    <dgm:cxn modelId="{B2F6984E-23D8-4187-A6B0-6163683BC100}" type="presParOf" srcId="{263A8F38-1A25-4804-9C6B-A7A6C40C7DCB}" destId="{F0F811C7-E338-41DF-93C4-9A03E9F561B6}" srcOrd="3" destOrd="0" presId="urn:microsoft.com/office/officeart/2018/2/layout/IconVerticalSolidList"/>
    <dgm:cxn modelId="{C1026D77-6F1F-4413-929A-F33268F81FB5}" type="presParOf" srcId="{FC86A9CA-295F-4095-BE1F-1886C07EC84C}" destId="{80EC7426-B497-4427-A408-2EB2C968BD93}" srcOrd="1" destOrd="0" presId="urn:microsoft.com/office/officeart/2018/2/layout/IconVerticalSolidList"/>
    <dgm:cxn modelId="{19B717CB-9669-426C-8EB2-728571134B7D}" type="presParOf" srcId="{FC86A9CA-295F-4095-BE1F-1886C07EC84C}" destId="{3A8A5FEB-710E-4D5A-8FBD-16579453376B}" srcOrd="2" destOrd="0" presId="urn:microsoft.com/office/officeart/2018/2/layout/IconVerticalSolidList"/>
    <dgm:cxn modelId="{83DD6373-1DE0-466E-8F21-551B5F095A5A}" type="presParOf" srcId="{3A8A5FEB-710E-4D5A-8FBD-16579453376B}" destId="{2FEF4FEA-0652-429E-A923-B3CB18786E58}" srcOrd="0" destOrd="0" presId="urn:microsoft.com/office/officeart/2018/2/layout/IconVerticalSolidList"/>
    <dgm:cxn modelId="{88D973F3-6C74-4071-B3BF-558DD36DFD7C}" type="presParOf" srcId="{3A8A5FEB-710E-4D5A-8FBD-16579453376B}" destId="{CAB73918-AD6B-4603-B677-FEE224BF86BE}" srcOrd="1" destOrd="0" presId="urn:microsoft.com/office/officeart/2018/2/layout/IconVerticalSolidList"/>
    <dgm:cxn modelId="{403DC97D-5896-4887-8E37-B82DCC7C7D16}" type="presParOf" srcId="{3A8A5FEB-710E-4D5A-8FBD-16579453376B}" destId="{3C00FD7E-B0F1-4D69-845A-7591798B6B71}" srcOrd="2" destOrd="0" presId="urn:microsoft.com/office/officeart/2018/2/layout/IconVerticalSolidList"/>
    <dgm:cxn modelId="{57DA4FDD-0E31-4139-B234-DF3E935C4BFC}" type="presParOf" srcId="{3A8A5FEB-710E-4D5A-8FBD-16579453376B}" destId="{EBA9CFBC-31E5-4D72-B53C-915BFD503FAF}" srcOrd="3" destOrd="0" presId="urn:microsoft.com/office/officeart/2018/2/layout/IconVerticalSolidList"/>
    <dgm:cxn modelId="{EEC9DC27-8DC2-434B-AE25-2149535433AD}" type="presParOf" srcId="{FC86A9CA-295F-4095-BE1F-1886C07EC84C}" destId="{288474EF-288B-45F6-B6A2-B50F9F8FDDFB}" srcOrd="3" destOrd="0" presId="urn:microsoft.com/office/officeart/2018/2/layout/IconVerticalSolidList"/>
    <dgm:cxn modelId="{42B161A6-CAB1-4770-8B04-BA03C9A2BC61}" type="presParOf" srcId="{FC86A9CA-295F-4095-BE1F-1886C07EC84C}" destId="{F752201A-0751-4F50-8DFE-7EC212412758}" srcOrd="4" destOrd="0" presId="urn:microsoft.com/office/officeart/2018/2/layout/IconVerticalSolidList"/>
    <dgm:cxn modelId="{866F8FC2-A622-4BDD-9DAA-7B217BE632A8}" type="presParOf" srcId="{F752201A-0751-4F50-8DFE-7EC212412758}" destId="{F1167BD2-3AC9-49BE-966F-6C3F08929F81}" srcOrd="0" destOrd="0" presId="urn:microsoft.com/office/officeart/2018/2/layout/IconVerticalSolidList"/>
    <dgm:cxn modelId="{25A6B377-4AA1-47F1-9AB5-0819C640E06B}" type="presParOf" srcId="{F752201A-0751-4F50-8DFE-7EC212412758}" destId="{D1785E22-E6DC-4E58-8D2D-DC4FB55C9310}" srcOrd="1" destOrd="0" presId="urn:microsoft.com/office/officeart/2018/2/layout/IconVerticalSolidList"/>
    <dgm:cxn modelId="{3DD15E2F-C736-4E0A-AE72-40A93DB928C4}" type="presParOf" srcId="{F752201A-0751-4F50-8DFE-7EC212412758}" destId="{503BEF31-4490-4EB9-9E62-F71661780961}" srcOrd="2" destOrd="0" presId="urn:microsoft.com/office/officeart/2018/2/layout/IconVerticalSolidList"/>
    <dgm:cxn modelId="{8F7CBD74-E877-438A-AC47-8651ED58F16D}" type="presParOf" srcId="{F752201A-0751-4F50-8DFE-7EC212412758}" destId="{389AC239-8D99-42B4-AFDF-A1E4195F6279}" srcOrd="3" destOrd="0" presId="urn:microsoft.com/office/officeart/2018/2/layout/IconVerticalSolidList"/>
    <dgm:cxn modelId="{1AE0CD27-9D90-4690-A136-15F6ABAB0D6E}" type="presParOf" srcId="{F752201A-0751-4F50-8DFE-7EC212412758}" destId="{A9CF651B-014F-462D-8019-2B9921638549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C07E90-2A8C-4553-99E3-666944019CC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5B78AD-5502-4C4F-91C7-80B364F4AC1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What it funds: Paved trails (reconstruction or new), ADA upgrades, active transportation connections</a:t>
          </a:r>
        </a:p>
      </dgm:t>
    </dgm:pt>
    <dgm:pt modelId="{D1FBA3E4-6BE8-4EBC-84B4-57D4C9238FCF}" type="parTrans" cxnId="{DE06FFAF-30A7-4E6F-B076-6E03886549F7}">
      <dgm:prSet/>
      <dgm:spPr/>
      <dgm:t>
        <a:bodyPr/>
        <a:lstStyle/>
        <a:p>
          <a:endParaRPr lang="en-US"/>
        </a:p>
      </dgm:t>
    </dgm:pt>
    <dgm:pt modelId="{6184DE1B-F6DB-4BC9-80A1-B6E6375A5896}" type="sibTrans" cxnId="{DE06FFAF-30A7-4E6F-B076-6E03886549F7}">
      <dgm:prSet/>
      <dgm:spPr/>
      <dgm:t>
        <a:bodyPr/>
        <a:lstStyle/>
        <a:p>
          <a:endParaRPr lang="en-US"/>
        </a:p>
      </dgm:t>
    </dgm:pt>
    <dgm:pt modelId="{A38130D3-A46D-46BC-8A14-CFB546B44F6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Typical Award: $200,000+</a:t>
          </a:r>
        </a:p>
      </dgm:t>
    </dgm:pt>
    <dgm:pt modelId="{9A45A17D-EADF-45B5-A695-D06ABE65A5B7}" type="parTrans" cxnId="{8D71A2BC-248A-4C36-8022-268EEE80E8EE}">
      <dgm:prSet/>
      <dgm:spPr/>
      <dgm:t>
        <a:bodyPr/>
        <a:lstStyle/>
        <a:p>
          <a:endParaRPr lang="en-US"/>
        </a:p>
      </dgm:t>
    </dgm:pt>
    <dgm:pt modelId="{8219257B-C55F-4E08-ACC0-C51CFE0EE32F}" type="sibTrans" cxnId="{8D71A2BC-248A-4C36-8022-268EEE80E8EE}">
      <dgm:prSet/>
      <dgm:spPr/>
      <dgm:t>
        <a:bodyPr/>
        <a:lstStyle/>
        <a:p>
          <a:endParaRPr lang="en-US"/>
        </a:p>
      </dgm:t>
    </dgm:pt>
    <dgm:pt modelId="{AD7B6D11-6753-4339-A6A5-D934621338B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Match: 20% local (cash or eligible funds)</a:t>
          </a:r>
        </a:p>
      </dgm:t>
    </dgm:pt>
    <dgm:pt modelId="{C5A6FA84-2096-4F5B-B98F-C81256FD6B0C}" type="parTrans" cxnId="{A675C839-E791-43FA-8CE9-C76581B11B13}">
      <dgm:prSet/>
      <dgm:spPr/>
      <dgm:t>
        <a:bodyPr/>
        <a:lstStyle/>
        <a:p>
          <a:endParaRPr lang="en-US"/>
        </a:p>
      </dgm:t>
    </dgm:pt>
    <dgm:pt modelId="{A561D945-E92E-45B9-9166-7D657FEF8653}" type="sibTrans" cxnId="{A675C839-E791-43FA-8CE9-C76581B11B13}">
      <dgm:prSet/>
      <dgm:spPr/>
      <dgm:t>
        <a:bodyPr/>
        <a:lstStyle/>
        <a:p>
          <a:endParaRPr lang="en-US"/>
        </a:p>
      </dgm:t>
    </dgm:pt>
    <dgm:pt modelId="{44E0C3EC-A62B-4ECC-95D1-9AEFD78D60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Timeline: Application annual, awarded in 2-3 months, construction 5 years (typically) </a:t>
          </a:r>
        </a:p>
      </dgm:t>
    </dgm:pt>
    <dgm:pt modelId="{09AC264B-89CF-4FD5-8789-894F3A319501}" type="parTrans" cxnId="{315F4A54-B7DF-4DE9-BA39-9E0E80949787}">
      <dgm:prSet/>
      <dgm:spPr/>
      <dgm:t>
        <a:bodyPr/>
        <a:lstStyle/>
        <a:p>
          <a:endParaRPr lang="en-US"/>
        </a:p>
      </dgm:t>
    </dgm:pt>
    <dgm:pt modelId="{95B26BDF-5B1E-4C1B-BE88-C3C081D3E635}" type="sibTrans" cxnId="{315F4A54-B7DF-4DE9-BA39-9E0E80949787}">
      <dgm:prSet/>
      <dgm:spPr/>
      <dgm:t>
        <a:bodyPr/>
        <a:lstStyle/>
        <a:p>
          <a:endParaRPr lang="en-US"/>
        </a:p>
      </dgm:t>
    </dgm:pt>
    <dgm:pt modelId="{53C578E8-D436-4D2C-9F0B-556248C6A85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Example: Appleton Trail Reconstruction </a:t>
          </a:r>
        </a:p>
      </dgm:t>
    </dgm:pt>
    <dgm:pt modelId="{6994FEB2-2282-407C-AD93-4BD9938DEAEE}" type="parTrans" cxnId="{8A6FDB63-85C6-4E2E-9E31-33B5453F2709}">
      <dgm:prSet/>
      <dgm:spPr/>
      <dgm:t>
        <a:bodyPr/>
        <a:lstStyle/>
        <a:p>
          <a:endParaRPr lang="en-US"/>
        </a:p>
      </dgm:t>
    </dgm:pt>
    <dgm:pt modelId="{95A0E32C-44A9-4A67-BB6A-1E88F6BA9E70}" type="sibTrans" cxnId="{8A6FDB63-85C6-4E2E-9E31-33B5453F2709}">
      <dgm:prSet/>
      <dgm:spPr/>
      <dgm:t>
        <a:bodyPr/>
        <a:lstStyle/>
        <a:p>
          <a:endParaRPr lang="en-US"/>
        </a:p>
      </dgm:t>
    </dgm:pt>
    <dgm:pt modelId="{492CE9DE-A7AE-4D2F-AED7-F67B2369CE02}" type="pres">
      <dgm:prSet presAssocID="{E7C07E90-2A8C-4553-99E3-666944019CC1}" presName="root" presStyleCnt="0">
        <dgm:presLayoutVars>
          <dgm:dir/>
          <dgm:resizeHandles val="exact"/>
        </dgm:presLayoutVars>
      </dgm:prSet>
      <dgm:spPr/>
    </dgm:pt>
    <dgm:pt modelId="{139D3EB2-745C-4641-8D4A-38A597B2C212}" type="pres">
      <dgm:prSet presAssocID="{775B78AD-5502-4C4F-91C7-80B364F4AC10}" presName="compNode" presStyleCnt="0"/>
      <dgm:spPr/>
    </dgm:pt>
    <dgm:pt modelId="{7DB21913-C6D5-4CC3-9F7C-D65752B5BDB2}" type="pres">
      <dgm:prSet presAssocID="{775B78AD-5502-4C4F-91C7-80B364F4AC10}" presName="bgRect" presStyleLbl="bgShp" presStyleIdx="0" presStyleCnt="5"/>
      <dgm:spPr/>
    </dgm:pt>
    <dgm:pt modelId="{0FAA7434-B2C2-4F0C-8C29-5793BB4D24A0}" type="pres">
      <dgm:prSet presAssocID="{775B78AD-5502-4C4F-91C7-80B364F4AC1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ke"/>
        </a:ext>
      </dgm:extLst>
    </dgm:pt>
    <dgm:pt modelId="{80D7BC27-46A3-4071-ACF8-AAB4C85025D7}" type="pres">
      <dgm:prSet presAssocID="{775B78AD-5502-4C4F-91C7-80B364F4AC10}" presName="spaceRect" presStyleCnt="0"/>
      <dgm:spPr/>
    </dgm:pt>
    <dgm:pt modelId="{1B55EB6F-0C9B-41FE-B8A5-B9317E07DB37}" type="pres">
      <dgm:prSet presAssocID="{775B78AD-5502-4C4F-91C7-80B364F4AC10}" presName="parTx" presStyleLbl="revTx" presStyleIdx="0" presStyleCnt="5">
        <dgm:presLayoutVars>
          <dgm:chMax val="0"/>
          <dgm:chPref val="0"/>
        </dgm:presLayoutVars>
      </dgm:prSet>
      <dgm:spPr/>
    </dgm:pt>
    <dgm:pt modelId="{9A6BEE18-1C18-440A-A672-E6BAEBC077B4}" type="pres">
      <dgm:prSet presAssocID="{6184DE1B-F6DB-4BC9-80A1-B6E6375A5896}" presName="sibTrans" presStyleCnt="0"/>
      <dgm:spPr/>
    </dgm:pt>
    <dgm:pt modelId="{DF480B09-0846-4C84-98AB-6FB31D307814}" type="pres">
      <dgm:prSet presAssocID="{A38130D3-A46D-46BC-8A14-CFB546B44F6C}" presName="compNode" presStyleCnt="0"/>
      <dgm:spPr/>
    </dgm:pt>
    <dgm:pt modelId="{18D69555-7C7E-43B8-81A3-B7D2894F0F5A}" type="pres">
      <dgm:prSet presAssocID="{A38130D3-A46D-46BC-8A14-CFB546B44F6C}" presName="bgRect" presStyleLbl="bgShp" presStyleIdx="1" presStyleCnt="5"/>
      <dgm:spPr/>
    </dgm:pt>
    <dgm:pt modelId="{3990E82E-67FB-4EE4-A7CC-A2BFE59FF5F5}" type="pres">
      <dgm:prSet presAssocID="{A38130D3-A46D-46BC-8A14-CFB546B44F6C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A231A19-AA7D-4DDD-8A3F-AF467A684A41}" type="pres">
      <dgm:prSet presAssocID="{A38130D3-A46D-46BC-8A14-CFB546B44F6C}" presName="spaceRect" presStyleCnt="0"/>
      <dgm:spPr/>
    </dgm:pt>
    <dgm:pt modelId="{1808F979-5D0F-4ADC-830B-9695F5872C04}" type="pres">
      <dgm:prSet presAssocID="{A38130D3-A46D-46BC-8A14-CFB546B44F6C}" presName="parTx" presStyleLbl="revTx" presStyleIdx="1" presStyleCnt="5">
        <dgm:presLayoutVars>
          <dgm:chMax val="0"/>
          <dgm:chPref val="0"/>
        </dgm:presLayoutVars>
      </dgm:prSet>
      <dgm:spPr/>
    </dgm:pt>
    <dgm:pt modelId="{B4D2DD90-AECD-4519-94DE-7CAAA43F0D5A}" type="pres">
      <dgm:prSet presAssocID="{8219257B-C55F-4E08-ACC0-C51CFE0EE32F}" presName="sibTrans" presStyleCnt="0"/>
      <dgm:spPr/>
    </dgm:pt>
    <dgm:pt modelId="{CE9326CC-36C4-4611-A5FF-5E577C1A8FC9}" type="pres">
      <dgm:prSet presAssocID="{AD7B6D11-6753-4339-A6A5-D934621338B1}" presName="compNode" presStyleCnt="0"/>
      <dgm:spPr/>
    </dgm:pt>
    <dgm:pt modelId="{2F44B11A-9C3B-4DAD-9CBB-5A045691796E}" type="pres">
      <dgm:prSet presAssocID="{AD7B6D11-6753-4339-A6A5-D934621338B1}" presName="bgRect" presStyleLbl="bgShp" presStyleIdx="2" presStyleCnt="5"/>
      <dgm:spPr/>
    </dgm:pt>
    <dgm:pt modelId="{406C9875-FCF6-4311-A9C4-2178D0BBEB2B}" type="pres">
      <dgm:prSet presAssocID="{AD7B6D11-6753-4339-A6A5-D934621338B1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"/>
        </a:ext>
      </dgm:extLst>
    </dgm:pt>
    <dgm:pt modelId="{34BAAC41-C525-4B64-94DC-7320C2ED2320}" type="pres">
      <dgm:prSet presAssocID="{AD7B6D11-6753-4339-A6A5-D934621338B1}" presName="spaceRect" presStyleCnt="0"/>
      <dgm:spPr/>
    </dgm:pt>
    <dgm:pt modelId="{0B7B0905-AECC-4E9B-ABE9-AAF5C7EE0D4E}" type="pres">
      <dgm:prSet presAssocID="{AD7B6D11-6753-4339-A6A5-D934621338B1}" presName="parTx" presStyleLbl="revTx" presStyleIdx="2" presStyleCnt="5">
        <dgm:presLayoutVars>
          <dgm:chMax val="0"/>
          <dgm:chPref val="0"/>
        </dgm:presLayoutVars>
      </dgm:prSet>
      <dgm:spPr/>
    </dgm:pt>
    <dgm:pt modelId="{9CB11873-0764-4C9E-9247-8B437EAA19A5}" type="pres">
      <dgm:prSet presAssocID="{A561D945-E92E-45B9-9166-7D657FEF8653}" presName="sibTrans" presStyleCnt="0"/>
      <dgm:spPr/>
    </dgm:pt>
    <dgm:pt modelId="{9D53564B-842E-44DE-94DB-D4BE28CE2504}" type="pres">
      <dgm:prSet presAssocID="{44E0C3EC-A62B-4ECC-95D1-9AEFD78D605B}" presName="compNode" presStyleCnt="0"/>
      <dgm:spPr/>
    </dgm:pt>
    <dgm:pt modelId="{A4BC0CEA-A832-45C2-8A62-134B41795FA5}" type="pres">
      <dgm:prSet presAssocID="{44E0C3EC-A62B-4ECC-95D1-9AEFD78D605B}" presName="bgRect" presStyleLbl="bgShp" presStyleIdx="3" presStyleCnt="5"/>
      <dgm:spPr/>
    </dgm:pt>
    <dgm:pt modelId="{DF9828DE-5AF4-4CFE-B107-42144CD9FB91}" type="pres">
      <dgm:prSet presAssocID="{44E0C3EC-A62B-4ECC-95D1-9AEFD78D605B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E85AD33F-88AE-4781-94A9-FE368B0A8978}" type="pres">
      <dgm:prSet presAssocID="{44E0C3EC-A62B-4ECC-95D1-9AEFD78D605B}" presName="spaceRect" presStyleCnt="0"/>
      <dgm:spPr/>
    </dgm:pt>
    <dgm:pt modelId="{D5153ED2-0795-45F7-A9D5-9D25FB7E89E4}" type="pres">
      <dgm:prSet presAssocID="{44E0C3EC-A62B-4ECC-95D1-9AEFD78D605B}" presName="parTx" presStyleLbl="revTx" presStyleIdx="3" presStyleCnt="5">
        <dgm:presLayoutVars>
          <dgm:chMax val="0"/>
          <dgm:chPref val="0"/>
        </dgm:presLayoutVars>
      </dgm:prSet>
      <dgm:spPr/>
    </dgm:pt>
    <dgm:pt modelId="{283AE0D7-16AC-4F39-BAD0-15F3BD0018DF}" type="pres">
      <dgm:prSet presAssocID="{95B26BDF-5B1E-4C1B-BE88-C3C081D3E635}" presName="sibTrans" presStyleCnt="0"/>
      <dgm:spPr/>
    </dgm:pt>
    <dgm:pt modelId="{E0D60DF2-4B0B-43EF-8E89-8046F1AA6584}" type="pres">
      <dgm:prSet presAssocID="{53C578E8-D436-4D2C-9F0B-556248C6A85E}" presName="compNode" presStyleCnt="0"/>
      <dgm:spPr/>
    </dgm:pt>
    <dgm:pt modelId="{03842D31-CDDD-4B37-BFA9-6D32E43BBA0E}" type="pres">
      <dgm:prSet presAssocID="{53C578E8-D436-4D2C-9F0B-556248C6A85E}" presName="bgRect" presStyleLbl="bgShp" presStyleIdx="4" presStyleCnt="5"/>
      <dgm:spPr/>
    </dgm:pt>
    <dgm:pt modelId="{9F0FCC7E-7D81-4AA3-A643-515EB31B9597}" type="pres">
      <dgm:prSet presAssocID="{53C578E8-D436-4D2C-9F0B-556248C6A85E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otprints"/>
        </a:ext>
      </dgm:extLst>
    </dgm:pt>
    <dgm:pt modelId="{0C499B63-64D7-4A29-A327-A34719DE2828}" type="pres">
      <dgm:prSet presAssocID="{53C578E8-D436-4D2C-9F0B-556248C6A85E}" presName="spaceRect" presStyleCnt="0"/>
      <dgm:spPr/>
    </dgm:pt>
    <dgm:pt modelId="{2CBC4C11-72FD-4D80-B300-73A4C9A8505F}" type="pres">
      <dgm:prSet presAssocID="{53C578E8-D436-4D2C-9F0B-556248C6A85E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675C839-E791-43FA-8CE9-C76581B11B13}" srcId="{E7C07E90-2A8C-4553-99E3-666944019CC1}" destId="{AD7B6D11-6753-4339-A6A5-D934621338B1}" srcOrd="2" destOrd="0" parTransId="{C5A6FA84-2096-4F5B-B98F-C81256FD6B0C}" sibTransId="{A561D945-E92E-45B9-9166-7D657FEF8653}"/>
    <dgm:cxn modelId="{8A6FDB63-85C6-4E2E-9E31-33B5453F2709}" srcId="{E7C07E90-2A8C-4553-99E3-666944019CC1}" destId="{53C578E8-D436-4D2C-9F0B-556248C6A85E}" srcOrd="4" destOrd="0" parTransId="{6994FEB2-2282-407C-AD93-4BD9938DEAEE}" sibTransId="{95A0E32C-44A9-4A67-BB6A-1E88F6BA9E70}"/>
    <dgm:cxn modelId="{7E66FD4F-EBB6-4E40-A857-BB8C960AA5A7}" type="presOf" srcId="{A38130D3-A46D-46BC-8A14-CFB546B44F6C}" destId="{1808F979-5D0F-4ADC-830B-9695F5872C04}" srcOrd="0" destOrd="0" presId="urn:microsoft.com/office/officeart/2018/2/layout/IconVerticalSolidList"/>
    <dgm:cxn modelId="{315F4A54-B7DF-4DE9-BA39-9E0E80949787}" srcId="{E7C07E90-2A8C-4553-99E3-666944019CC1}" destId="{44E0C3EC-A62B-4ECC-95D1-9AEFD78D605B}" srcOrd="3" destOrd="0" parTransId="{09AC264B-89CF-4FD5-8789-894F3A319501}" sibTransId="{95B26BDF-5B1E-4C1B-BE88-C3C081D3E635}"/>
    <dgm:cxn modelId="{EF69927D-F503-4CC2-86A9-A84316115D4D}" type="presOf" srcId="{E7C07E90-2A8C-4553-99E3-666944019CC1}" destId="{492CE9DE-A7AE-4D2F-AED7-F67B2369CE02}" srcOrd="0" destOrd="0" presId="urn:microsoft.com/office/officeart/2018/2/layout/IconVerticalSolidList"/>
    <dgm:cxn modelId="{8DF66495-4268-44E2-AF5B-25A090FF52AC}" type="presOf" srcId="{53C578E8-D436-4D2C-9F0B-556248C6A85E}" destId="{2CBC4C11-72FD-4D80-B300-73A4C9A8505F}" srcOrd="0" destOrd="0" presId="urn:microsoft.com/office/officeart/2018/2/layout/IconVerticalSolidList"/>
    <dgm:cxn modelId="{DE06FFAF-30A7-4E6F-B076-6E03886549F7}" srcId="{E7C07E90-2A8C-4553-99E3-666944019CC1}" destId="{775B78AD-5502-4C4F-91C7-80B364F4AC10}" srcOrd="0" destOrd="0" parTransId="{D1FBA3E4-6BE8-4EBC-84B4-57D4C9238FCF}" sibTransId="{6184DE1B-F6DB-4BC9-80A1-B6E6375A5896}"/>
    <dgm:cxn modelId="{2BD6F8BA-2FDA-464D-99B4-FFE9C9561527}" type="presOf" srcId="{AD7B6D11-6753-4339-A6A5-D934621338B1}" destId="{0B7B0905-AECC-4E9B-ABE9-AAF5C7EE0D4E}" srcOrd="0" destOrd="0" presId="urn:microsoft.com/office/officeart/2018/2/layout/IconVerticalSolidList"/>
    <dgm:cxn modelId="{8D71A2BC-248A-4C36-8022-268EEE80E8EE}" srcId="{E7C07E90-2A8C-4553-99E3-666944019CC1}" destId="{A38130D3-A46D-46BC-8A14-CFB546B44F6C}" srcOrd="1" destOrd="0" parTransId="{9A45A17D-EADF-45B5-A695-D06ABE65A5B7}" sibTransId="{8219257B-C55F-4E08-ACC0-C51CFE0EE32F}"/>
    <dgm:cxn modelId="{046D12C7-07A1-41F7-873C-5F633ADAD780}" type="presOf" srcId="{775B78AD-5502-4C4F-91C7-80B364F4AC10}" destId="{1B55EB6F-0C9B-41FE-B8A5-B9317E07DB37}" srcOrd="0" destOrd="0" presId="urn:microsoft.com/office/officeart/2018/2/layout/IconVerticalSolidList"/>
    <dgm:cxn modelId="{896122F7-F219-42E4-933E-0AC1313E6E06}" type="presOf" srcId="{44E0C3EC-A62B-4ECC-95D1-9AEFD78D605B}" destId="{D5153ED2-0795-45F7-A9D5-9D25FB7E89E4}" srcOrd="0" destOrd="0" presId="urn:microsoft.com/office/officeart/2018/2/layout/IconVerticalSolidList"/>
    <dgm:cxn modelId="{71C2A2AB-7041-4BE7-BE3B-C5A2D3142A20}" type="presParOf" srcId="{492CE9DE-A7AE-4D2F-AED7-F67B2369CE02}" destId="{139D3EB2-745C-4641-8D4A-38A597B2C212}" srcOrd="0" destOrd="0" presId="urn:microsoft.com/office/officeart/2018/2/layout/IconVerticalSolidList"/>
    <dgm:cxn modelId="{9BBA4FDD-FDDD-4312-964D-F3E9C28FE54E}" type="presParOf" srcId="{139D3EB2-745C-4641-8D4A-38A597B2C212}" destId="{7DB21913-C6D5-4CC3-9F7C-D65752B5BDB2}" srcOrd="0" destOrd="0" presId="urn:microsoft.com/office/officeart/2018/2/layout/IconVerticalSolidList"/>
    <dgm:cxn modelId="{D5DE7762-E0A6-45A0-BE11-EA8F048E150E}" type="presParOf" srcId="{139D3EB2-745C-4641-8D4A-38A597B2C212}" destId="{0FAA7434-B2C2-4F0C-8C29-5793BB4D24A0}" srcOrd="1" destOrd="0" presId="urn:microsoft.com/office/officeart/2018/2/layout/IconVerticalSolidList"/>
    <dgm:cxn modelId="{CB595E61-FEB9-4A04-B0B5-424CEFDCDDDC}" type="presParOf" srcId="{139D3EB2-745C-4641-8D4A-38A597B2C212}" destId="{80D7BC27-46A3-4071-ACF8-AAB4C85025D7}" srcOrd="2" destOrd="0" presId="urn:microsoft.com/office/officeart/2018/2/layout/IconVerticalSolidList"/>
    <dgm:cxn modelId="{F674AE7A-F5FC-4C64-A04B-B01443501ADA}" type="presParOf" srcId="{139D3EB2-745C-4641-8D4A-38A597B2C212}" destId="{1B55EB6F-0C9B-41FE-B8A5-B9317E07DB37}" srcOrd="3" destOrd="0" presId="urn:microsoft.com/office/officeart/2018/2/layout/IconVerticalSolidList"/>
    <dgm:cxn modelId="{5969012B-F298-446B-93F7-EA3148CCD7E6}" type="presParOf" srcId="{492CE9DE-A7AE-4D2F-AED7-F67B2369CE02}" destId="{9A6BEE18-1C18-440A-A672-E6BAEBC077B4}" srcOrd="1" destOrd="0" presId="urn:microsoft.com/office/officeart/2018/2/layout/IconVerticalSolidList"/>
    <dgm:cxn modelId="{BAF0FBB6-EC2B-41F3-8E8B-A78AAD878F5C}" type="presParOf" srcId="{492CE9DE-A7AE-4D2F-AED7-F67B2369CE02}" destId="{DF480B09-0846-4C84-98AB-6FB31D307814}" srcOrd="2" destOrd="0" presId="urn:microsoft.com/office/officeart/2018/2/layout/IconVerticalSolidList"/>
    <dgm:cxn modelId="{03CD3DCA-90D4-474C-9E5E-AED0999D2FA8}" type="presParOf" srcId="{DF480B09-0846-4C84-98AB-6FB31D307814}" destId="{18D69555-7C7E-43B8-81A3-B7D2894F0F5A}" srcOrd="0" destOrd="0" presId="urn:microsoft.com/office/officeart/2018/2/layout/IconVerticalSolidList"/>
    <dgm:cxn modelId="{470CE20A-86C1-455A-84FC-F0DB7121179C}" type="presParOf" srcId="{DF480B09-0846-4C84-98AB-6FB31D307814}" destId="{3990E82E-67FB-4EE4-A7CC-A2BFE59FF5F5}" srcOrd="1" destOrd="0" presId="urn:microsoft.com/office/officeart/2018/2/layout/IconVerticalSolidList"/>
    <dgm:cxn modelId="{1814100B-AD06-494F-B7A9-7394D5BB0BF9}" type="presParOf" srcId="{DF480B09-0846-4C84-98AB-6FB31D307814}" destId="{EA231A19-AA7D-4DDD-8A3F-AF467A684A41}" srcOrd="2" destOrd="0" presId="urn:microsoft.com/office/officeart/2018/2/layout/IconVerticalSolidList"/>
    <dgm:cxn modelId="{C201699E-BBB1-4CDA-BCC7-E04409BA9AEF}" type="presParOf" srcId="{DF480B09-0846-4C84-98AB-6FB31D307814}" destId="{1808F979-5D0F-4ADC-830B-9695F5872C04}" srcOrd="3" destOrd="0" presId="urn:microsoft.com/office/officeart/2018/2/layout/IconVerticalSolidList"/>
    <dgm:cxn modelId="{57C3A09C-B32F-42FF-8E58-18492088B915}" type="presParOf" srcId="{492CE9DE-A7AE-4D2F-AED7-F67B2369CE02}" destId="{B4D2DD90-AECD-4519-94DE-7CAAA43F0D5A}" srcOrd="3" destOrd="0" presId="urn:microsoft.com/office/officeart/2018/2/layout/IconVerticalSolidList"/>
    <dgm:cxn modelId="{BCD3EC96-9ADF-458B-96FC-CCCCC3FCC981}" type="presParOf" srcId="{492CE9DE-A7AE-4D2F-AED7-F67B2369CE02}" destId="{CE9326CC-36C4-4611-A5FF-5E577C1A8FC9}" srcOrd="4" destOrd="0" presId="urn:microsoft.com/office/officeart/2018/2/layout/IconVerticalSolidList"/>
    <dgm:cxn modelId="{4F0ADE5F-777F-450B-A25A-EF50C740377A}" type="presParOf" srcId="{CE9326CC-36C4-4611-A5FF-5E577C1A8FC9}" destId="{2F44B11A-9C3B-4DAD-9CBB-5A045691796E}" srcOrd="0" destOrd="0" presId="urn:microsoft.com/office/officeart/2018/2/layout/IconVerticalSolidList"/>
    <dgm:cxn modelId="{E88982E1-345E-4D9A-A2F9-1E5C0E6F1F58}" type="presParOf" srcId="{CE9326CC-36C4-4611-A5FF-5E577C1A8FC9}" destId="{406C9875-FCF6-4311-A9C4-2178D0BBEB2B}" srcOrd="1" destOrd="0" presId="urn:microsoft.com/office/officeart/2018/2/layout/IconVerticalSolidList"/>
    <dgm:cxn modelId="{61EA8951-8B18-4E12-9116-8B1DD28C1C1A}" type="presParOf" srcId="{CE9326CC-36C4-4611-A5FF-5E577C1A8FC9}" destId="{34BAAC41-C525-4B64-94DC-7320C2ED2320}" srcOrd="2" destOrd="0" presId="urn:microsoft.com/office/officeart/2018/2/layout/IconVerticalSolidList"/>
    <dgm:cxn modelId="{C9F9D5E6-5DE0-4809-B280-B188607E79C5}" type="presParOf" srcId="{CE9326CC-36C4-4611-A5FF-5E577C1A8FC9}" destId="{0B7B0905-AECC-4E9B-ABE9-AAF5C7EE0D4E}" srcOrd="3" destOrd="0" presId="urn:microsoft.com/office/officeart/2018/2/layout/IconVerticalSolidList"/>
    <dgm:cxn modelId="{8CE4D15D-73FE-4B3A-8093-989AE67453B2}" type="presParOf" srcId="{492CE9DE-A7AE-4D2F-AED7-F67B2369CE02}" destId="{9CB11873-0764-4C9E-9247-8B437EAA19A5}" srcOrd="5" destOrd="0" presId="urn:microsoft.com/office/officeart/2018/2/layout/IconVerticalSolidList"/>
    <dgm:cxn modelId="{9ECD1A90-CE70-43F6-8582-6B3681E927C5}" type="presParOf" srcId="{492CE9DE-A7AE-4D2F-AED7-F67B2369CE02}" destId="{9D53564B-842E-44DE-94DB-D4BE28CE2504}" srcOrd="6" destOrd="0" presId="urn:microsoft.com/office/officeart/2018/2/layout/IconVerticalSolidList"/>
    <dgm:cxn modelId="{A0593522-C7D3-49C0-B420-111EB96F47C9}" type="presParOf" srcId="{9D53564B-842E-44DE-94DB-D4BE28CE2504}" destId="{A4BC0CEA-A832-45C2-8A62-134B41795FA5}" srcOrd="0" destOrd="0" presId="urn:microsoft.com/office/officeart/2018/2/layout/IconVerticalSolidList"/>
    <dgm:cxn modelId="{602FB067-8DD0-42E6-9840-780D77BC5C71}" type="presParOf" srcId="{9D53564B-842E-44DE-94DB-D4BE28CE2504}" destId="{DF9828DE-5AF4-4CFE-B107-42144CD9FB91}" srcOrd="1" destOrd="0" presId="urn:microsoft.com/office/officeart/2018/2/layout/IconVerticalSolidList"/>
    <dgm:cxn modelId="{D90DD3EE-1249-46A6-9847-1EE1D4A8DC3B}" type="presParOf" srcId="{9D53564B-842E-44DE-94DB-D4BE28CE2504}" destId="{E85AD33F-88AE-4781-94A9-FE368B0A8978}" srcOrd="2" destOrd="0" presId="urn:microsoft.com/office/officeart/2018/2/layout/IconVerticalSolidList"/>
    <dgm:cxn modelId="{0308FBFC-857A-4341-8481-1D9B5B46D6A2}" type="presParOf" srcId="{9D53564B-842E-44DE-94DB-D4BE28CE2504}" destId="{D5153ED2-0795-45F7-A9D5-9D25FB7E89E4}" srcOrd="3" destOrd="0" presId="urn:microsoft.com/office/officeart/2018/2/layout/IconVerticalSolidList"/>
    <dgm:cxn modelId="{963F4406-536E-45C6-9EFD-BDEAB9BAEF6E}" type="presParOf" srcId="{492CE9DE-A7AE-4D2F-AED7-F67B2369CE02}" destId="{283AE0D7-16AC-4F39-BAD0-15F3BD0018DF}" srcOrd="7" destOrd="0" presId="urn:microsoft.com/office/officeart/2018/2/layout/IconVerticalSolidList"/>
    <dgm:cxn modelId="{E41EF4E3-BD86-4AA6-921E-31428A583A06}" type="presParOf" srcId="{492CE9DE-A7AE-4D2F-AED7-F67B2369CE02}" destId="{E0D60DF2-4B0B-43EF-8E89-8046F1AA6584}" srcOrd="8" destOrd="0" presId="urn:microsoft.com/office/officeart/2018/2/layout/IconVerticalSolidList"/>
    <dgm:cxn modelId="{6D860210-6EEC-4AAF-A2DA-61C7C8886B4A}" type="presParOf" srcId="{E0D60DF2-4B0B-43EF-8E89-8046F1AA6584}" destId="{03842D31-CDDD-4B37-BFA9-6D32E43BBA0E}" srcOrd="0" destOrd="0" presId="urn:microsoft.com/office/officeart/2018/2/layout/IconVerticalSolidList"/>
    <dgm:cxn modelId="{BA8A778A-BCE4-4EFE-A3E7-6392E29CA9B1}" type="presParOf" srcId="{E0D60DF2-4B0B-43EF-8E89-8046F1AA6584}" destId="{9F0FCC7E-7D81-4AA3-A643-515EB31B9597}" srcOrd="1" destOrd="0" presId="urn:microsoft.com/office/officeart/2018/2/layout/IconVerticalSolidList"/>
    <dgm:cxn modelId="{7B298001-6948-4011-83E0-03B8548D5EFB}" type="presParOf" srcId="{E0D60DF2-4B0B-43EF-8E89-8046F1AA6584}" destId="{0C499B63-64D7-4A29-A327-A34719DE2828}" srcOrd="2" destOrd="0" presId="urn:microsoft.com/office/officeart/2018/2/layout/IconVerticalSolidList"/>
    <dgm:cxn modelId="{021B7F7C-ADFE-447C-90A3-C111B81A310B}" type="presParOf" srcId="{E0D60DF2-4B0B-43EF-8E89-8046F1AA6584}" destId="{2CBC4C11-72FD-4D80-B300-73A4C9A8505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04B3ABA-6979-4E6E-A9CA-01B7E888527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F22078-1E5C-4C3A-884A-FB18862BD7E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it funds: Projects that reduce transportation-related emissions</a:t>
          </a:r>
        </a:p>
      </dgm:t>
    </dgm:pt>
    <dgm:pt modelId="{EB69414E-25D4-4ABC-A125-344BA845EEDE}" type="parTrans" cxnId="{AB73665B-8993-4A65-ADB1-DF6F7C70F95B}">
      <dgm:prSet/>
      <dgm:spPr/>
      <dgm:t>
        <a:bodyPr/>
        <a:lstStyle/>
        <a:p>
          <a:endParaRPr lang="en-US"/>
        </a:p>
      </dgm:t>
    </dgm:pt>
    <dgm:pt modelId="{BA1ABC60-99FC-48F7-AFF1-CD01D3EB59E2}" type="sibTrans" cxnId="{AB73665B-8993-4A65-ADB1-DF6F7C70F95B}">
      <dgm:prSet/>
      <dgm:spPr/>
      <dgm:t>
        <a:bodyPr/>
        <a:lstStyle/>
        <a:p>
          <a:endParaRPr lang="en-US"/>
        </a:p>
      </dgm:t>
    </dgm:pt>
    <dgm:pt modelId="{57524221-9255-4883-A887-703EE7E37F4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Typical Award: $200,000+</a:t>
          </a:r>
        </a:p>
      </dgm:t>
    </dgm:pt>
    <dgm:pt modelId="{3B8839B5-18B5-4561-8214-348DC6C37076}" type="parTrans" cxnId="{3B880800-F3B0-4636-AC94-F99CD8BFC99B}">
      <dgm:prSet/>
      <dgm:spPr/>
      <dgm:t>
        <a:bodyPr/>
        <a:lstStyle/>
        <a:p>
          <a:endParaRPr lang="en-US"/>
        </a:p>
      </dgm:t>
    </dgm:pt>
    <dgm:pt modelId="{0566FA9E-3AF3-4411-9BA3-17735BAC1BCA}" type="sibTrans" cxnId="{3B880800-F3B0-4636-AC94-F99CD8BFC99B}">
      <dgm:prSet/>
      <dgm:spPr/>
      <dgm:t>
        <a:bodyPr/>
        <a:lstStyle/>
        <a:p>
          <a:endParaRPr lang="en-US"/>
        </a:p>
      </dgm:t>
    </dgm:pt>
    <dgm:pt modelId="{01BECFA9-B923-4A23-88BD-03802EB74C8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Match: 20% local (cash or eligible funds)</a:t>
          </a:r>
        </a:p>
      </dgm:t>
    </dgm:pt>
    <dgm:pt modelId="{76A74C68-D401-48FF-BFEB-4CEDAB922A32}" type="parTrans" cxnId="{C7DC0E67-3F57-4633-AE22-6AFA883A2008}">
      <dgm:prSet/>
      <dgm:spPr/>
      <dgm:t>
        <a:bodyPr/>
        <a:lstStyle/>
        <a:p>
          <a:endParaRPr lang="en-US"/>
        </a:p>
      </dgm:t>
    </dgm:pt>
    <dgm:pt modelId="{B3B69EB1-1428-45B6-AD5E-D67CDE923DE0}" type="sibTrans" cxnId="{C7DC0E67-3F57-4633-AE22-6AFA883A2008}">
      <dgm:prSet/>
      <dgm:spPr/>
      <dgm:t>
        <a:bodyPr/>
        <a:lstStyle/>
        <a:p>
          <a:endParaRPr lang="en-US"/>
        </a:p>
      </dgm:t>
    </dgm:pt>
    <dgm:pt modelId="{05367B3B-1EF0-4224-A58A-CEB7AC7CCD6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Timeline: Application annual, awarded in 2-3 months, construction 5 years (typically) </a:t>
          </a:r>
        </a:p>
      </dgm:t>
    </dgm:pt>
    <dgm:pt modelId="{C03EC750-CCCC-454B-B655-3A82369CDD70}" type="parTrans" cxnId="{B398B959-9209-4BDD-8E52-50C79A0571CA}">
      <dgm:prSet/>
      <dgm:spPr/>
      <dgm:t>
        <a:bodyPr/>
        <a:lstStyle/>
        <a:p>
          <a:endParaRPr lang="en-US"/>
        </a:p>
      </dgm:t>
    </dgm:pt>
    <dgm:pt modelId="{1C11B247-E79B-49A5-BEC1-AF9C239CA993}" type="sibTrans" cxnId="{B398B959-9209-4BDD-8E52-50C79A0571CA}">
      <dgm:prSet/>
      <dgm:spPr/>
      <dgm:t>
        <a:bodyPr/>
        <a:lstStyle/>
        <a:p>
          <a:endParaRPr lang="en-US"/>
        </a:p>
      </dgm:t>
    </dgm:pt>
    <dgm:pt modelId="{679202AD-3ACB-4E44-8090-3A83F31C2F3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Example:  Breckenridge Border States Trail</a:t>
          </a:r>
        </a:p>
      </dgm:t>
    </dgm:pt>
    <dgm:pt modelId="{B5619C52-AC9B-4AD7-8CD2-D89A76DC7F12}" type="parTrans" cxnId="{E93B64B3-7328-423F-A5A4-FE697DCF4FD2}">
      <dgm:prSet/>
      <dgm:spPr/>
      <dgm:t>
        <a:bodyPr/>
        <a:lstStyle/>
        <a:p>
          <a:endParaRPr lang="en-US"/>
        </a:p>
      </dgm:t>
    </dgm:pt>
    <dgm:pt modelId="{0E0E9845-84E7-4682-8B68-7D6FAF1FE567}" type="sibTrans" cxnId="{E93B64B3-7328-423F-A5A4-FE697DCF4FD2}">
      <dgm:prSet/>
      <dgm:spPr/>
      <dgm:t>
        <a:bodyPr/>
        <a:lstStyle/>
        <a:p>
          <a:endParaRPr lang="en-US"/>
        </a:p>
      </dgm:t>
    </dgm:pt>
    <dgm:pt modelId="{71B651F7-6B56-4323-9C23-BDD989C17639}" type="pres">
      <dgm:prSet presAssocID="{304B3ABA-6979-4E6E-A9CA-01B7E888527A}" presName="root" presStyleCnt="0">
        <dgm:presLayoutVars>
          <dgm:dir/>
          <dgm:resizeHandles val="exact"/>
        </dgm:presLayoutVars>
      </dgm:prSet>
      <dgm:spPr/>
    </dgm:pt>
    <dgm:pt modelId="{7BADEACA-B0B0-4C2A-AB8D-2A66D79CA602}" type="pres">
      <dgm:prSet presAssocID="{58F22078-1E5C-4C3A-884A-FB18862BD7E7}" presName="compNode" presStyleCnt="0"/>
      <dgm:spPr/>
    </dgm:pt>
    <dgm:pt modelId="{D386FA64-2D7A-4698-B3C8-3D004F65B7DF}" type="pres">
      <dgm:prSet presAssocID="{58F22078-1E5C-4C3A-884A-FB18862BD7E7}" presName="bgRect" presStyleLbl="bgShp" presStyleIdx="0" presStyleCnt="5"/>
      <dgm:spPr/>
    </dgm:pt>
    <dgm:pt modelId="{3F9D327F-9C1F-461B-BC7B-181AB17AEB51}" type="pres">
      <dgm:prSet presAssocID="{58F22078-1E5C-4C3A-884A-FB18862BD7E7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56D22685-D610-4C1B-BB03-FC82742FD557}" type="pres">
      <dgm:prSet presAssocID="{58F22078-1E5C-4C3A-884A-FB18862BD7E7}" presName="spaceRect" presStyleCnt="0"/>
      <dgm:spPr/>
    </dgm:pt>
    <dgm:pt modelId="{A52B188A-08E6-4BC2-9BCF-3D9CD2DA7B14}" type="pres">
      <dgm:prSet presAssocID="{58F22078-1E5C-4C3A-884A-FB18862BD7E7}" presName="parTx" presStyleLbl="revTx" presStyleIdx="0" presStyleCnt="5">
        <dgm:presLayoutVars>
          <dgm:chMax val="0"/>
          <dgm:chPref val="0"/>
        </dgm:presLayoutVars>
      </dgm:prSet>
      <dgm:spPr/>
    </dgm:pt>
    <dgm:pt modelId="{F5583B94-6D31-4E5D-BB71-FCE5D706D8A2}" type="pres">
      <dgm:prSet presAssocID="{BA1ABC60-99FC-48F7-AFF1-CD01D3EB59E2}" presName="sibTrans" presStyleCnt="0"/>
      <dgm:spPr/>
    </dgm:pt>
    <dgm:pt modelId="{86C1F76E-E9F3-46FD-A6DF-F294AABDE431}" type="pres">
      <dgm:prSet presAssocID="{57524221-9255-4883-A887-703EE7E37F4D}" presName="compNode" presStyleCnt="0"/>
      <dgm:spPr/>
    </dgm:pt>
    <dgm:pt modelId="{AFDF86E4-2E60-42C8-917E-C2048CEAEE61}" type="pres">
      <dgm:prSet presAssocID="{57524221-9255-4883-A887-703EE7E37F4D}" presName="bgRect" presStyleLbl="bgShp" presStyleIdx="1" presStyleCnt="5"/>
      <dgm:spPr/>
    </dgm:pt>
    <dgm:pt modelId="{309CE335-1906-4A52-97A6-7C469A8A4F18}" type="pres">
      <dgm:prSet presAssocID="{57524221-9255-4883-A887-703EE7E37F4D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275E226-1293-46C1-9B8E-B6654233EAE1}" type="pres">
      <dgm:prSet presAssocID="{57524221-9255-4883-A887-703EE7E37F4D}" presName="spaceRect" presStyleCnt="0"/>
      <dgm:spPr/>
    </dgm:pt>
    <dgm:pt modelId="{7CC272C7-C4AF-4A05-9B6F-52AD0B2D6A3A}" type="pres">
      <dgm:prSet presAssocID="{57524221-9255-4883-A887-703EE7E37F4D}" presName="parTx" presStyleLbl="revTx" presStyleIdx="1" presStyleCnt="5">
        <dgm:presLayoutVars>
          <dgm:chMax val="0"/>
          <dgm:chPref val="0"/>
        </dgm:presLayoutVars>
      </dgm:prSet>
      <dgm:spPr/>
    </dgm:pt>
    <dgm:pt modelId="{7AA0BB87-3991-4003-9D14-138E97E286AD}" type="pres">
      <dgm:prSet presAssocID="{0566FA9E-3AF3-4411-9BA3-17735BAC1BCA}" presName="sibTrans" presStyleCnt="0"/>
      <dgm:spPr/>
    </dgm:pt>
    <dgm:pt modelId="{A400FD60-8D2C-41BD-B1D9-010F12C93938}" type="pres">
      <dgm:prSet presAssocID="{01BECFA9-B923-4A23-88BD-03802EB74C82}" presName="compNode" presStyleCnt="0"/>
      <dgm:spPr/>
    </dgm:pt>
    <dgm:pt modelId="{2F91CA02-B06D-4CDE-8486-066B3CB46426}" type="pres">
      <dgm:prSet presAssocID="{01BECFA9-B923-4A23-88BD-03802EB74C82}" presName="bgRect" presStyleLbl="bgShp" presStyleIdx="2" presStyleCnt="5"/>
      <dgm:spPr/>
    </dgm:pt>
    <dgm:pt modelId="{042AAADD-B18E-4477-A178-341589502A8E}" type="pres">
      <dgm:prSet presAssocID="{01BECFA9-B923-4A23-88BD-03802EB74C82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"/>
        </a:ext>
      </dgm:extLst>
    </dgm:pt>
    <dgm:pt modelId="{F2201679-107D-41AE-84F5-DD826D4309EB}" type="pres">
      <dgm:prSet presAssocID="{01BECFA9-B923-4A23-88BD-03802EB74C82}" presName="spaceRect" presStyleCnt="0"/>
      <dgm:spPr/>
    </dgm:pt>
    <dgm:pt modelId="{4E495FFD-A63B-42A0-9FEA-E248FB3F419A}" type="pres">
      <dgm:prSet presAssocID="{01BECFA9-B923-4A23-88BD-03802EB74C82}" presName="parTx" presStyleLbl="revTx" presStyleIdx="2" presStyleCnt="5">
        <dgm:presLayoutVars>
          <dgm:chMax val="0"/>
          <dgm:chPref val="0"/>
        </dgm:presLayoutVars>
      </dgm:prSet>
      <dgm:spPr/>
    </dgm:pt>
    <dgm:pt modelId="{6A67FD2E-649E-451F-9B9B-4CEC49D4A244}" type="pres">
      <dgm:prSet presAssocID="{B3B69EB1-1428-45B6-AD5E-D67CDE923DE0}" presName="sibTrans" presStyleCnt="0"/>
      <dgm:spPr/>
    </dgm:pt>
    <dgm:pt modelId="{7938886F-142F-4C81-A9A2-E890882876C1}" type="pres">
      <dgm:prSet presAssocID="{05367B3B-1EF0-4224-A58A-CEB7AC7CCD65}" presName="compNode" presStyleCnt="0"/>
      <dgm:spPr/>
    </dgm:pt>
    <dgm:pt modelId="{497EA8BC-3173-4F90-BD30-D29BD296B82E}" type="pres">
      <dgm:prSet presAssocID="{05367B3B-1EF0-4224-A58A-CEB7AC7CCD65}" presName="bgRect" presStyleLbl="bgShp" presStyleIdx="3" presStyleCnt="5"/>
      <dgm:spPr/>
    </dgm:pt>
    <dgm:pt modelId="{D8D170F3-45E9-4E3A-9B5C-D03AC9FA90AD}" type="pres">
      <dgm:prSet presAssocID="{05367B3B-1EF0-4224-A58A-CEB7AC7CCD65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172FB1F4-33FE-4741-A963-87D662DA1445}" type="pres">
      <dgm:prSet presAssocID="{05367B3B-1EF0-4224-A58A-CEB7AC7CCD65}" presName="spaceRect" presStyleCnt="0"/>
      <dgm:spPr/>
    </dgm:pt>
    <dgm:pt modelId="{57417CBF-5B90-44A3-9D70-AA6EC021EE1A}" type="pres">
      <dgm:prSet presAssocID="{05367B3B-1EF0-4224-A58A-CEB7AC7CCD65}" presName="parTx" presStyleLbl="revTx" presStyleIdx="3" presStyleCnt="5">
        <dgm:presLayoutVars>
          <dgm:chMax val="0"/>
          <dgm:chPref val="0"/>
        </dgm:presLayoutVars>
      </dgm:prSet>
      <dgm:spPr/>
    </dgm:pt>
    <dgm:pt modelId="{52548E76-4293-4DE3-AB00-7A56826CBE53}" type="pres">
      <dgm:prSet presAssocID="{1C11B247-E79B-49A5-BEC1-AF9C239CA993}" presName="sibTrans" presStyleCnt="0"/>
      <dgm:spPr/>
    </dgm:pt>
    <dgm:pt modelId="{1024D061-9953-4C81-98F7-AD242B56D9D6}" type="pres">
      <dgm:prSet presAssocID="{679202AD-3ACB-4E44-8090-3A83F31C2F3B}" presName="compNode" presStyleCnt="0"/>
      <dgm:spPr/>
    </dgm:pt>
    <dgm:pt modelId="{6EFC8126-05A6-4EBE-8FE5-1BA5CA6B7A09}" type="pres">
      <dgm:prSet presAssocID="{679202AD-3ACB-4E44-8090-3A83F31C2F3B}" presName="bgRect" presStyleLbl="bgShp" presStyleIdx="4" presStyleCnt="5" custLinFactY="100000" custLinFactNeighborX="-1029" custLinFactNeighborY="105723"/>
      <dgm:spPr/>
    </dgm:pt>
    <dgm:pt modelId="{C785197D-1A93-4DA0-938B-30523EA8DDC0}" type="pres">
      <dgm:prSet presAssocID="{679202AD-3ACB-4E44-8090-3A83F31C2F3B}" presName="iconRect" presStyleLbl="node1" presStyleIdx="4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uts outline"/>
        </a:ext>
      </dgm:extLst>
    </dgm:pt>
    <dgm:pt modelId="{17959ACB-2FEB-46A3-8B76-98239322B01C}" type="pres">
      <dgm:prSet presAssocID="{679202AD-3ACB-4E44-8090-3A83F31C2F3B}" presName="spaceRect" presStyleCnt="0"/>
      <dgm:spPr/>
    </dgm:pt>
    <dgm:pt modelId="{ACE7AF26-7CB1-4425-B426-6252888D5177}" type="pres">
      <dgm:prSet presAssocID="{679202AD-3ACB-4E44-8090-3A83F31C2F3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B880800-F3B0-4636-AC94-F99CD8BFC99B}" srcId="{304B3ABA-6979-4E6E-A9CA-01B7E888527A}" destId="{57524221-9255-4883-A887-703EE7E37F4D}" srcOrd="1" destOrd="0" parTransId="{3B8839B5-18B5-4561-8214-348DC6C37076}" sibTransId="{0566FA9E-3AF3-4411-9BA3-17735BAC1BCA}"/>
    <dgm:cxn modelId="{BB88270C-B2D1-4D68-B55D-3E627381FD7B}" type="presOf" srcId="{05367B3B-1EF0-4224-A58A-CEB7AC7CCD65}" destId="{57417CBF-5B90-44A3-9D70-AA6EC021EE1A}" srcOrd="0" destOrd="0" presId="urn:microsoft.com/office/officeart/2018/2/layout/IconVerticalSolidList"/>
    <dgm:cxn modelId="{F6F47A20-D648-448A-A25F-70B96D04921E}" type="presOf" srcId="{57524221-9255-4883-A887-703EE7E37F4D}" destId="{7CC272C7-C4AF-4A05-9B6F-52AD0B2D6A3A}" srcOrd="0" destOrd="0" presId="urn:microsoft.com/office/officeart/2018/2/layout/IconVerticalSolidList"/>
    <dgm:cxn modelId="{AB73665B-8993-4A65-ADB1-DF6F7C70F95B}" srcId="{304B3ABA-6979-4E6E-A9CA-01B7E888527A}" destId="{58F22078-1E5C-4C3A-884A-FB18862BD7E7}" srcOrd="0" destOrd="0" parTransId="{EB69414E-25D4-4ABC-A125-344BA845EEDE}" sibTransId="{BA1ABC60-99FC-48F7-AFF1-CD01D3EB59E2}"/>
    <dgm:cxn modelId="{C7DC0E67-3F57-4633-AE22-6AFA883A2008}" srcId="{304B3ABA-6979-4E6E-A9CA-01B7E888527A}" destId="{01BECFA9-B923-4A23-88BD-03802EB74C82}" srcOrd="2" destOrd="0" parTransId="{76A74C68-D401-48FF-BFEB-4CEDAB922A32}" sibTransId="{B3B69EB1-1428-45B6-AD5E-D67CDE923DE0}"/>
    <dgm:cxn modelId="{B398B959-9209-4BDD-8E52-50C79A0571CA}" srcId="{304B3ABA-6979-4E6E-A9CA-01B7E888527A}" destId="{05367B3B-1EF0-4224-A58A-CEB7AC7CCD65}" srcOrd="3" destOrd="0" parTransId="{C03EC750-CCCC-454B-B655-3A82369CDD70}" sibTransId="{1C11B247-E79B-49A5-BEC1-AF9C239CA993}"/>
    <dgm:cxn modelId="{E93B64B3-7328-423F-A5A4-FE697DCF4FD2}" srcId="{304B3ABA-6979-4E6E-A9CA-01B7E888527A}" destId="{679202AD-3ACB-4E44-8090-3A83F31C2F3B}" srcOrd="4" destOrd="0" parTransId="{B5619C52-AC9B-4AD7-8CD2-D89A76DC7F12}" sibTransId="{0E0E9845-84E7-4682-8B68-7D6FAF1FE567}"/>
    <dgm:cxn modelId="{8DF2F6CE-23DE-4598-930A-AFD4748697F7}" type="presOf" srcId="{58F22078-1E5C-4C3A-884A-FB18862BD7E7}" destId="{A52B188A-08E6-4BC2-9BCF-3D9CD2DA7B14}" srcOrd="0" destOrd="0" presId="urn:microsoft.com/office/officeart/2018/2/layout/IconVerticalSolidList"/>
    <dgm:cxn modelId="{D8AE0BD0-CC29-4A7F-8F3B-536A84364F14}" type="presOf" srcId="{304B3ABA-6979-4E6E-A9CA-01B7E888527A}" destId="{71B651F7-6B56-4323-9C23-BDD989C17639}" srcOrd="0" destOrd="0" presId="urn:microsoft.com/office/officeart/2018/2/layout/IconVerticalSolidList"/>
    <dgm:cxn modelId="{B4052EE2-9E3A-402C-8679-C68C77E47006}" type="presOf" srcId="{679202AD-3ACB-4E44-8090-3A83F31C2F3B}" destId="{ACE7AF26-7CB1-4425-B426-6252888D5177}" srcOrd="0" destOrd="0" presId="urn:microsoft.com/office/officeart/2018/2/layout/IconVerticalSolidList"/>
    <dgm:cxn modelId="{31C670F2-B6E7-4A68-9823-57CFB789F354}" type="presOf" srcId="{01BECFA9-B923-4A23-88BD-03802EB74C82}" destId="{4E495FFD-A63B-42A0-9FEA-E248FB3F419A}" srcOrd="0" destOrd="0" presId="urn:microsoft.com/office/officeart/2018/2/layout/IconVerticalSolidList"/>
    <dgm:cxn modelId="{9F6E328A-3892-4C32-B443-D570D2B12D72}" type="presParOf" srcId="{71B651F7-6B56-4323-9C23-BDD989C17639}" destId="{7BADEACA-B0B0-4C2A-AB8D-2A66D79CA602}" srcOrd="0" destOrd="0" presId="urn:microsoft.com/office/officeart/2018/2/layout/IconVerticalSolidList"/>
    <dgm:cxn modelId="{6DE664FA-F416-4F9C-B5FE-F92855E2AEB4}" type="presParOf" srcId="{7BADEACA-B0B0-4C2A-AB8D-2A66D79CA602}" destId="{D386FA64-2D7A-4698-B3C8-3D004F65B7DF}" srcOrd="0" destOrd="0" presId="urn:microsoft.com/office/officeart/2018/2/layout/IconVerticalSolidList"/>
    <dgm:cxn modelId="{FE2ED26A-1F26-4FD9-9098-7E02B80DC73C}" type="presParOf" srcId="{7BADEACA-B0B0-4C2A-AB8D-2A66D79CA602}" destId="{3F9D327F-9C1F-461B-BC7B-181AB17AEB51}" srcOrd="1" destOrd="0" presId="urn:microsoft.com/office/officeart/2018/2/layout/IconVerticalSolidList"/>
    <dgm:cxn modelId="{1EB019F9-423D-4BDC-BFC2-043E6BFA837B}" type="presParOf" srcId="{7BADEACA-B0B0-4C2A-AB8D-2A66D79CA602}" destId="{56D22685-D610-4C1B-BB03-FC82742FD557}" srcOrd="2" destOrd="0" presId="urn:microsoft.com/office/officeart/2018/2/layout/IconVerticalSolidList"/>
    <dgm:cxn modelId="{92823C05-7DD0-4A5F-9521-03A088068ABC}" type="presParOf" srcId="{7BADEACA-B0B0-4C2A-AB8D-2A66D79CA602}" destId="{A52B188A-08E6-4BC2-9BCF-3D9CD2DA7B14}" srcOrd="3" destOrd="0" presId="urn:microsoft.com/office/officeart/2018/2/layout/IconVerticalSolidList"/>
    <dgm:cxn modelId="{0165EF78-BCF1-41FB-8038-AEB66DBDA414}" type="presParOf" srcId="{71B651F7-6B56-4323-9C23-BDD989C17639}" destId="{F5583B94-6D31-4E5D-BB71-FCE5D706D8A2}" srcOrd="1" destOrd="0" presId="urn:microsoft.com/office/officeart/2018/2/layout/IconVerticalSolidList"/>
    <dgm:cxn modelId="{A53FB62E-2805-40CF-A508-C343F7D3B7D0}" type="presParOf" srcId="{71B651F7-6B56-4323-9C23-BDD989C17639}" destId="{86C1F76E-E9F3-46FD-A6DF-F294AABDE431}" srcOrd="2" destOrd="0" presId="urn:microsoft.com/office/officeart/2018/2/layout/IconVerticalSolidList"/>
    <dgm:cxn modelId="{40D30F0D-C025-4938-A995-83E674CBA663}" type="presParOf" srcId="{86C1F76E-E9F3-46FD-A6DF-F294AABDE431}" destId="{AFDF86E4-2E60-42C8-917E-C2048CEAEE61}" srcOrd="0" destOrd="0" presId="urn:microsoft.com/office/officeart/2018/2/layout/IconVerticalSolidList"/>
    <dgm:cxn modelId="{49E6288F-1AFB-4F8E-9DE1-61F7E44F63B2}" type="presParOf" srcId="{86C1F76E-E9F3-46FD-A6DF-F294AABDE431}" destId="{309CE335-1906-4A52-97A6-7C469A8A4F18}" srcOrd="1" destOrd="0" presId="urn:microsoft.com/office/officeart/2018/2/layout/IconVerticalSolidList"/>
    <dgm:cxn modelId="{BAA250F4-15A3-4AB7-8623-309289DEA8B5}" type="presParOf" srcId="{86C1F76E-E9F3-46FD-A6DF-F294AABDE431}" destId="{E275E226-1293-46C1-9B8E-B6654233EAE1}" srcOrd="2" destOrd="0" presId="urn:microsoft.com/office/officeart/2018/2/layout/IconVerticalSolidList"/>
    <dgm:cxn modelId="{1B4908DF-B5B1-4602-9A1E-BF84D6EF5AA0}" type="presParOf" srcId="{86C1F76E-E9F3-46FD-A6DF-F294AABDE431}" destId="{7CC272C7-C4AF-4A05-9B6F-52AD0B2D6A3A}" srcOrd="3" destOrd="0" presId="urn:microsoft.com/office/officeart/2018/2/layout/IconVerticalSolidList"/>
    <dgm:cxn modelId="{BA079625-4D67-4861-818A-0304939589D6}" type="presParOf" srcId="{71B651F7-6B56-4323-9C23-BDD989C17639}" destId="{7AA0BB87-3991-4003-9D14-138E97E286AD}" srcOrd="3" destOrd="0" presId="urn:microsoft.com/office/officeart/2018/2/layout/IconVerticalSolidList"/>
    <dgm:cxn modelId="{6BB0C767-F836-4252-8004-0917CE89F3FB}" type="presParOf" srcId="{71B651F7-6B56-4323-9C23-BDD989C17639}" destId="{A400FD60-8D2C-41BD-B1D9-010F12C93938}" srcOrd="4" destOrd="0" presId="urn:microsoft.com/office/officeart/2018/2/layout/IconVerticalSolidList"/>
    <dgm:cxn modelId="{F44D9161-8B87-47B6-8D09-DF39C1356E9B}" type="presParOf" srcId="{A400FD60-8D2C-41BD-B1D9-010F12C93938}" destId="{2F91CA02-B06D-4CDE-8486-066B3CB46426}" srcOrd="0" destOrd="0" presId="urn:microsoft.com/office/officeart/2018/2/layout/IconVerticalSolidList"/>
    <dgm:cxn modelId="{DD9B4724-7D0A-4320-8377-96630252E6B8}" type="presParOf" srcId="{A400FD60-8D2C-41BD-B1D9-010F12C93938}" destId="{042AAADD-B18E-4477-A178-341589502A8E}" srcOrd="1" destOrd="0" presId="urn:microsoft.com/office/officeart/2018/2/layout/IconVerticalSolidList"/>
    <dgm:cxn modelId="{206B2102-DBB5-45A5-8EC9-48181B536E28}" type="presParOf" srcId="{A400FD60-8D2C-41BD-B1D9-010F12C93938}" destId="{F2201679-107D-41AE-84F5-DD826D4309EB}" srcOrd="2" destOrd="0" presId="urn:microsoft.com/office/officeart/2018/2/layout/IconVerticalSolidList"/>
    <dgm:cxn modelId="{4DA8361B-8E24-42D0-B845-315EFA838E63}" type="presParOf" srcId="{A400FD60-8D2C-41BD-B1D9-010F12C93938}" destId="{4E495FFD-A63B-42A0-9FEA-E248FB3F419A}" srcOrd="3" destOrd="0" presId="urn:microsoft.com/office/officeart/2018/2/layout/IconVerticalSolidList"/>
    <dgm:cxn modelId="{252074BF-B215-4720-892F-62F7A9D51E4E}" type="presParOf" srcId="{71B651F7-6B56-4323-9C23-BDD989C17639}" destId="{6A67FD2E-649E-451F-9B9B-4CEC49D4A244}" srcOrd="5" destOrd="0" presId="urn:microsoft.com/office/officeart/2018/2/layout/IconVerticalSolidList"/>
    <dgm:cxn modelId="{A60C4233-A565-4B9A-935D-01DCCF120027}" type="presParOf" srcId="{71B651F7-6B56-4323-9C23-BDD989C17639}" destId="{7938886F-142F-4C81-A9A2-E890882876C1}" srcOrd="6" destOrd="0" presId="urn:microsoft.com/office/officeart/2018/2/layout/IconVerticalSolidList"/>
    <dgm:cxn modelId="{B5EA106D-8D9B-4758-A171-FFCEA643781B}" type="presParOf" srcId="{7938886F-142F-4C81-A9A2-E890882876C1}" destId="{497EA8BC-3173-4F90-BD30-D29BD296B82E}" srcOrd="0" destOrd="0" presId="urn:microsoft.com/office/officeart/2018/2/layout/IconVerticalSolidList"/>
    <dgm:cxn modelId="{1D905C98-9D79-4665-949E-C0D674DF3CB8}" type="presParOf" srcId="{7938886F-142F-4C81-A9A2-E890882876C1}" destId="{D8D170F3-45E9-4E3A-9B5C-D03AC9FA90AD}" srcOrd="1" destOrd="0" presId="urn:microsoft.com/office/officeart/2018/2/layout/IconVerticalSolidList"/>
    <dgm:cxn modelId="{6E38387F-F3D4-4239-B025-56045F13A93F}" type="presParOf" srcId="{7938886F-142F-4C81-A9A2-E890882876C1}" destId="{172FB1F4-33FE-4741-A963-87D662DA1445}" srcOrd="2" destOrd="0" presId="urn:microsoft.com/office/officeart/2018/2/layout/IconVerticalSolidList"/>
    <dgm:cxn modelId="{023600D8-16F5-413B-AA55-C1AB681D7845}" type="presParOf" srcId="{7938886F-142F-4C81-A9A2-E890882876C1}" destId="{57417CBF-5B90-44A3-9D70-AA6EC021EE1A}" srcOrd="3" destOrd="0" presId="urn:microsoft.com/office/officeart/2018/2/layout/IconVerticalSolidList"/>
    <dgm:cxn modelId="{045AA345-2417-4175-AE5E-78191FBEA008}" type="presParOf" srcId="{71B651F7-6B56-4323-9C23-BDD989C17639}" destId="{52548E76-4293-4DE3-AB00-7A56826CBE53}" srcOrd="7" destOrd="0" presId="urn:microsoft.com/office/officeart/2018/2/layout/IconVerticalSolidList"/>
    <dgm:cxn modelId="{695F8FCC-59D9-402B-8ED1-3674342E0F7F}" type="presParOf" srcId="{71B651F7-6B56-4323-9C23-BDD989C17639}" destId="{1024D061-9953-4C81-98F7-AD242B56D9D6}" srcOrd="8" destOrd="0" presId="urn:microsoft.com/office/officeart/2018/2/layout/IconVerticalSolidList"/>
    <dgm:cxn modelId="{28FC811E-148D-43F8-8535-CB7E0382BD6C}" type="presParOf" srcId="{1024D061-9953-4C81-98F7-AD242B56D9D6}" destId="{6EFC8126-05A6-4EBE-8FE5-1BA5CA6B7A09}" srcOrd="0" destOrd="0" presId="urn:microsoft.com/office/officeart/2018/2/layout/IconVerticalSolidList"/>
    <dgm:cxn modelId="{9B67FA93-2120-4BBF-91DB-B888F573EFDD}" type="presParOf" srcId="{1024D061-9953-4C81-98F7-AD242B56D9D6}" destId="{C785197D-1A93-4DA0-938B-30523EA8DDC0}" srcOrd="1" destOrd="0" presId="urn:microsoft.com/office/officeart/2018/2/layout/IconVerticalSolidList"/>
    <dgm:cxn modelId="{28BFC548-F4D8-40EC-BAE4-112BB595063C}" type="presParOf" srcId="{1024D061-9953-4C81-98F7-AD242B56D9D6}" destId="{17959ACB-2FEB-46A3-8B76-98239322B01C}" srcOrd="2" destOrd="0" presId="urn:microsoft.com/office/officeart/2018/2/layout/IconVerticalSolidList"/>
    <dgm:cxn modelId="{7E98DF86-AA7D-4E9A-9753-521812CBBB47}" type="presParOf" srcId="{1024D061-9953-4C81-98F7-AD242B56D9D6}" destId="{ACE7AF26-7CB1-4425-B426-6252888D517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ECA226-9CBB-4D54-BEB0-86AA046A9F4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F1C346-102A-4436-979E-8D463814C6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Award Range: Trail projects $2,500 – $200,000; equipment up to $75,000</a:t>
          </a:r>
        </a:p>
      </dgm:t>
    </dgm:pt>
    <dgm:pt modelId="{51F798E6-826A-4262-B2FA-D764BA64BD4D}" type="parTrans" cxnId="{C3E45FB0-91BD-431A-B6F3-A09EE0116B10}">
      <dgm:prSet/>
      <dgm:spPr/>
      <dgm:t>
        <a:bodyPr/>
        <a:lstStyle/>
        <a:p>
          <a:endParaRPr lang="en-US"/>
        </a:p>
      </dgm:t>
    </dgm:pt>
    <dgm:pt modelId="{718E8AF3-A6FC-40A6-B8F2-8221406D9761}" type="sibTrans" cxnId="{C3E45FB0-91BD-431A-B6F3-A09EE0116B10}">
      <dgm:prSet/>
      <dgm:spPr/>
      <dgm:t>
        <a:bodyPr/>
        <a:lstStyle/>
        <a:p>
          <a:endParaRPr lang="en-US"/>
        </a:p>
      </dgm:t>
    </dgm:pt>
    <dgm:pt modelId="{BE82358F-23AD-43B3-B11F-7CE05068FC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Match: 25% cash or in-kind</a:t>
          </a:r>
        </a:p>
      </dgm:t>
    </dgm:pt>
    <dgm:pt modelId="{E677F035-DFA6-4260-86B4-0509E68B94D6}" type="parTrans" cxnId="{F4718D8A-2E09-4E59-9DC9-8942DD81A733}">
      <dgm:prSet/>
      <dgm:spPr/>
      <dgm:t>
        <a:bodyPr/>
        <a:lstStyle/>
        <a:p>
          <a:endParaRPr lang="en-US"/>
        </a:p>
      </dgm:t>
    </dgm:pt>
    <dgm:pt modelId="{B7871676-58D6-4D7F-9450-9586C0B3BC5B}" type="sibTrans" cxnId="{F4718D8A-2E09-4E59-9DC9-8942DD81A733}">
      <dgm:prSet/>
      <dgm:spPr/>
      <dgm:t>
        <a:bodyPr/>
        <a:lstStyle/>
        <a:p>
          <a:endParaRPr lang="en-US"/>
        </a:p>
      </dgm:t>
    </dgm:pt>
    <dgm:pt modelId="{BBF9202E-0F7E-47E7-AE82-4EABAA9A44A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Timeline: Application due Feb; awards summer</a:t>
          </a:r>
        </a:p>
      </dgm:t>
    </dgm:pt>
    <dgm:pt modelId="{D36F418F-6F01-4506-B2F1-08EEC5DB1E95}" type="parTrans" cxnId="{6174B6B4-8EAA-4AAB-8E06-C3EB26FCA684}">
      <dgm:prSet/>
      <dgm:spPr/>
      <dgm:t>
        <a:bodyPr/>
        <a:lstStyle/>
        <a:p>
          <a:endParaRPr lang="en-US"/>
        </a:p>
      </dgm:t>
    </dgm:pt>
    <dgm:pt modelId="{2D01CBCE-9C6D-4451-9658-C591BF3385FC}" type="sibTrans" cxnId="{6174B6B4-8EAA-4AAB-8E06-C3EB26FCA684}">
      <dgm:prSet/>
      <dgm:spPr/>
      <dgm:t>
        <a:bodyPr/>
        <a:lstStyle/>
        <a:p>
          <a:endParaRPr lang="en-US"/>
        </a:p>
      </dgm:t>
    </dgm:pt>
    <dgm:pt modelId="{3766A09E-1402-4324-9236-136BF31C843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Best for: Maintenance, rehabilitation, trailheads, amenities, paved trails (reconstruction or new), ADA upgrades</a:t>
          </a:r>
        </a:p>
      </dgm:t>
    </dgm:pt>
    <dgm:pt modelId="{D78F6B93-1165-44CB-A001-2F7FBC9E5335}" type="parTrans" cxnId="{046823B3-DD87-4DCA-BE5A-D60624EF7550}">
      <dgm:prSet/>
      <dgm:spPr/>
      <dgm:t>
        <a:bodyPr/>
        <a:lstStyle/>
        <a:p>
          <a:endParaRPr lang="en-US"/>
        </a:p>
      </dgm:t>
    </dgm:pt>
    <dgm:pt modelId="{28C8EF51-CC47-477F-91B1-CA9D0EFDDDF2}" type="sibTrans" cxnId="{046823B3-DD87-4DCA-BE5A-D60624EF7550}">
      <dgm:prSet/>
      <dgm:spPr/>
      <dgm:t>
        <a:bodyPr/>
        <a:lstStyle/>
        <a:p>
          <a:endParaRPr lang="en-US"/>
        </a:p>
      </dgm:t>
    </dgm:pt>
    <dgm:pt modelId="{BF40C468-4009-49DD-8985-81ED41C9C70D}" type="pres">
      <dgm:prSet presAssocID="{0CECA226-9CBB-4D54-BEB0-86AA046A9F4B}" presName="root" presStyleCnt="0">
        <dgm:presLayoutVars>
          <dgm:dir/>
          <dgm:resizeHandles val="exact"/>
        </dgm:presLayoutVars>
      </dgm:prSet>
      <dgm:spPr/>
    </dgm:pt>
    <dgm:pt modelId="{FE4A2CA3-DD09-459E-839B-026B6F3861D6}" type="pres">
      <dgm:prSet presAssocID="{F2F1C346-102A-4436-979E-8D463814C619}" presName="compNode" presStyleCnt="0"/>
      <dgm:spPr/>
    </dgm:pt>
    <dgm:pt modelId="{F2DDF640-74E3-4FE5-83C2-C5D92EEDD3CF}" type="pres">
      <dgm:prSet presAssocID="{F2F1C346-102A-4436-979E-8D463814C619}" presName="bgRect" presStyleLbl="bgShp" presStyleIdx="0" presStyleCnt="4"/>
      <dgm:spPr/>
    </dgm:pt>
    <dgm:pt modelId="{F8D1CF69-636B-4B5D-BD3F-F27518E7399E}" type="pres">
      <dgm:prSet presAssocID="{F2F1C346-102A-4436-979E-8D463814C61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FA95FC89-8DF0-40E9-AB96-16A0657D8D63}" type="pres">
      <dgm:prSet presAssocID="{F2F1C346-102A-4436-979E-8D463814C619}" presName="spaceRect" presStyleCnt="0"/>
      <dgm:spPr/>
    </dgm:pt>
    <dgm:pt modelId="{1C9CF178-05DA-48AF-A05E-E662A91A15DE}" type="pres">
      <dgm:prSet presAssocID="{F2F1C346-102A-4436-979E-8D463814C619}" presName="parTx" presStyleLbl="revTx" presStyleIdx="0" presStyleCnt="4">
        <dgm:presLayoutVars>
          <dgm:chMax val="0"/>
          <dgm:chPref val="0"/>
        </dgm:presLayoutVars>
      </dgm:prSet>
      <dgm:spPr/>
    </dgm:pt>
    <dgm:pt modelId="{38070B5E-A00D-4542-9FAD-2C0AE5CDA048}" type="pres">
      <dgm:prSet presAssocID="{718E8AF3-A6FC-40A6-B8F2-8221406D9761}" presName="sibTrans" presStyleCnt="0"/>
      <dgm:spPr/>
    </dgm:pt>
    <dgm:pt modelId="{B785EE3A-EDD4-490D-BDCC-EEE040F1D8FC}" type="pres">
      <dgm:prSet presAssocID="{BE82358F-23AD-43B3-B11F-7CE05068FCDC}" presName="compNode" presStyleCnt="0"/>
      <dgm:spPr/>
    </dgm:pt>
    <dgm:pt modelId="{6B602F07-FE54-4FCD-9F57-ADFFED52DA27}" type="pres">
      <dgm:prSet presAssocID="{BE82358F-23AD-43B3-B11F-7CE05068FCDC}" presName="bgRect" presStyleLbl="bgShp" presStyleIdx="1" presStyleCnt="4"/>
      <dgm:spPr/>
    </dgm:pt>
    <dgm:pt modelId="{8104CAE2-BCDB-441D-A40B-5E763486061B}" type="pres">
      <dgm:prSet presAssocID="{BE82358F-23AD-43B3-B11F-7CE05068FCD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EB27B58D-015C-45D7-9F9E-F75C4F5DA65B}" type="pres">
      <dgm:prSet presAssocID="{BE82358F-23AD-43B3-B11F-7CE05068FCDC}" presName="spaceRect" presStyleCnt="0"/>
      <dgm:spPr/>
    </dgm:pt>
    <dgm:pt modelId="{418E35B3-6F48-41D1-A669-01930773B262}" type="pres">
      <dgm:prSet presAssocID="{BE82358F-23AD-43B3-B11F-7CE05068FCDC}" presName="parTx" presStyleLbl="revTx" presStyleIdx="1" presStyleCnt="4">
        <dgm:presLayoutVars>
          <dgm:chMax val="0"/>
          <dgm:chPref val="0"/>
        </dgm:presLayoutVars>
      </dgm:prSet>
      <dgm:spPr/>
    </dgm:pt>
    <dgm:pt modelId="{9B550E87-399D-41AE-9050-E0120538F432}" type="pres">
      <dgm:prSet presAssocID="{B7871676-58D6-4D7F-9450-9586C0B3BC5B}" presName="sibTrans" presStyleCnt="0"/>
      <dgm:spPr/>
    </dgm:pt>
    <dgm:pt modelId="{A63D4B08-EA84-4E35-9AB6-8ADDFDC2A049}" type="pres">
      <dgm:prSet presAssocID="{BBF9202E-0F7E-47E7-AE82-4EABAA9A44A9}" presName="compNode" presStyleCnt="0"/>
      <dgm:spPr/>
    </dgm:pt>
    <dgm:pt modelId="{AB5F96B1-7CDD-4AD0-93A9-E62A1F247343}" type="pres">
      <dgm:prSet presAssocID="{BBF9202E-0F7E-47E7-AE82-4EABAA9A44A9}" presName="bgRect" presStyleLbl="bgShp" presStyleIdx="2" presStyleCnt="4"/>
      <dgm:spPr/>
    </dgm:pt>
    <dgm:pt modelId="{451B53F4-BECC-467D-B49C-835AEAE938E1}" type="pres">
      <dgm:prSet presAssocID="{BBF9202E-0F7E-47E7-AE82-4EABAA9A44A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1737562A-394B-495F-ABC1-7239258F8EDA}" type="pres">
      <dgm:prSet presAssocID="{BBF9202E-0F7E-47E7-AE82-4EABAA9A44A9}" presName="spaceRect" presStyleCnt="0"/>
      <dgm:spPr/>
    </dgm:pt>
    <dgm:pt modelId="{54AEE516-5F9C-4EF7-AF12-4F6B376C68C7}" type="pres">
      <dgm:prSet presAssocID="{BBF9202E-0F7E-47E7-AE82-4EABAA9A44A9}" presName="parTx" presStyleLbl="revTx" presStyleIdx="2" presStyleCnt="4">
        <dgm:presLayoutVars>
          <dgm:chMax val="0"/>
          <dgm:chPref val="0"/>
        </dgm:presLayoutVars>
      </dgm:prSet>
      <dgm:spPr/>
    </dgm:pt>
    <dgm:pt modelId="{DE84A8A8-CEA4-428F-AE53-116CF0944927}" type="pres">
      <dgm:prSet presAssocID="{2D01CBCE-9C6D-4451-9658-C591BF3385FC}" presName="sibTrans" presStyleCnt="0"/>
      <dgm:spPr/>
    </dgm:pt>
    <dgm:pt modelId="{2E05D086-6E9A-48F6-A779-04FAE91DD4A0}" type="pres">
      <dgm:prSet presAssocID="{3766A09E-1402-4324-9236-136BF31C843E}" presName="compNode" presStyleCnt="0"/>
      <dgm:spPr/>
    </dgm:pt>
    <dgm:pt modelId="{E5B6B90B-D013-4810-AC49-F68FABF6C573}" type="pres">
      <dgm:prSet presAssocID="{3766A09E-1402-4324-9236-136BF31C843E}" presName="bgRect" presStyleLbl="bgShp" presStyleIdx="3" presStyleCnt="4"/>
      <dgm:spPr/>
    </dgm:pt>
    <dgm:pt modelId="{1439567E-5B54-4AA9-B0AD-17EAB7854388}" type="pres">
      <dgm:prSet presAssocID="{3766A09E-1402-4324-9236-136BF31C843E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CA41A7D6-2917-482E-ADDB-D7B671A31CB2}" type="pres">
      <dgm:prSet presAssocID="{3766A09E-1402-4324-9236-136BF31C843E}" presName="spaceRect" presStyleCnt="0"/>
      <dgm:spPr/>
    </dgm:pt>
    <dgm:pt modelId="{ED05D15C-6B00-4FFE-8DFA-C31FAD40212D}" type="pres">
      <dgm:prSet presAssocID="{3766A09E-1402-4324-9236-136BF31C843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7AE6180-6B11-47C5-B05E-BA9EA16E216E}" type="presOf" srcId="{BE82358F-23AD-43B3-B11F-7CE05068FCDC}" destId="{418E35B3-6F48-41D1-A669-01930773B262}" srcOrd="0" destOrd="0" presId="urn:microsoft.com/office/officeart/2018/2/layout/IconVerticalSolidList"/>
    <dgm:cxn modelId="{F4718D8A-2E09-4E59-9DC9-8942DD81A733}" srcId="{0CECA226-9CBB-4D54-BEB0-86AA046A9F4B}" destId="{BE82358F-23AD-43B3-B11F-7CE05068FCDC}" srcOrd="1" destOrd="0" parTransId="{E677F035-DFA6-4260-86B4-0509E68B94D6}" sibTransId="{B7871676-58D6-4D7F-9450-9586C0B3BC5B}"/>
    <dgm:cxn modelId="{C3E45FB0-91BD-431A-B6F3-A09EE0116B10}" srcId="{0CECA226-9CBB-4D54-BEB0-86AA046A9F4B}" destId="{F2F1C346-102A-4436-979E-8D463814C619}" srcOrd="0" destOrd="0" parTransId="{51F798E6-826A-4262-B2FA-D764BA64BD4D}" sibTransId="{718E8AF3-A6FC-40A6-B8F2-8221406D9761}"/>
    <dgm:cxn modelId="{046823B3-DD87-4DCA-BE5A-D60624EF7550}" srcId="{0CECA226-9CBB-4D54-BEB0-86AA046A9F4B}" destId="{3766A09E-1402-4324-9236-136BF31C843E}" srcOrd="3" destOrd="0" parTransId="{D78F6B93-1165-44CB-A001-2F7FBC9E5335}" sibTransId="{28C8EF51-CC47-477F-91B1-CA9D0EFDDDF2}"/>
    <dgm:cxn modelId="{6174B6B4-8EAA-4AAB-8E06-C3EB26FCA684}" srcId="{0CECA226-9CBB-4D54-BEB0-86AA046A9F4B}" destId="{BBF9202E-0F7E-47E7-AE82-4EABAA9A44A9}" srcOrd="2" destOrd="0" parTransId="{D36F418F-6F01-4506-B2F1-08EEC5DB1E95}" sibTransId="{2D01CBCE-9C6D-4451-9658-C591BF3385FC}"/>
    <dgm:cxn modelId="{A63E4BC3-3EC1-47DF-A69F-DB101A727376}" type="presOf" srcId="{F2F1C346-102A-4436-979E-8D463814C619}" destId="{1C9CF178-05DA-48AF-A05E-E662A91A15DE}" srcOrd="0" destOrd="0" presId="urn:microsoft.com/office/officeart/2018/2/layout/IconVerticalSolidList"/>
    <dgm:cxn modelId="{010307D5-4E7E-4B65-89C4-F55EED766715}" type="presOf" srcId="{3766A09E-1402-4324-9236-136BF31C843E}" destId="{ED05D15C-6B00-4FFE-8DFA-C31FAD40212D}" srcOrd="0" destOrd="0" presId="urn:microsoft.com/office/officeart/2018/2/layout/IconVerticalSolidList"/>
    <dgm:cxn modelId="{2C1D7DE9-BFB1-421F-B59E-5F99B0AC509A}" type="presOf" srcId="{0CECA226-9CBB-4D54-BEB0-86AA046A9F4B}" destId="{BF40C468-4009-49DD-8985-81ED41C9C70D}" srcOrd="0" destOrd="0" presId="urn:microsoft.com/office/officeart/2018/2/layout/IconVerticalSolidList"/>
    <dgm:cxn modelId="{80C0DFF3-3EB4-46FA-92A3-B98F1133BE2A}" type="presOf" srcId="{BBF9202E-0F7E-47E7-AE82-4EABAA9A44A9}" destId="{54AEE516-5F9C-4EF7-AF12-4F6B376C68C7}" srcOrd="0" destOrd="0" presId="urn:microsoft.com/office/officeart/2018/2/layout/IconVerticalSolidList"/>
    <dgm:cxn modelId="{D1E14D1F-F573-4F67-B729-33C0EDB5505A}" type="presParOf" srcId="{BF40C468-4009-49DD-8985-81ED41C9C70D}" destId="{FE4A2CA3-DD09-459E-839B-026B6F3861D6}" srcOrd="0" destOrd="0" presId="urn:microsoft.com/office/officeart/2018/2/layout/IconVerticalSolidList"/>
    <dgm:cxn modelId="{5EC07BE3-5AF9-4F0A-9E53-BB4DC4E20FF2}" type="presParOf" srcId="{FE4A2CA3-DD09-459E-839B-026B6F3861D6}" destId="{F2DDF640-74E3-4FE5-83C2-C5D92EEDD3CF}" srcOrd="0" destOrd="0" presId="urn:microsoft.com/office/officeart/2018/2/layout/IconVerticalSolidList"/>
    <dgm:cxn modelId="{AC7B10D3-68EB-4B79-A148-8C675EFE1FFF}" type="presParOf" srcId="{FE4A2CA3-DD09-459E-839B-026B6F3861D6}" destId="{F8D1CF69-636B-4B5D-BD3F-F27518E7399E}" srcOrd="1" destOrd="0" presId="urn:microsoft.com/office/officeart/2018/2/layout/IconVerticalSolidList"/>
    <dgm:cxn modelId="{E6C4B02D-09A5-41EA-86F8-AA189F5A691B}" type="presParOf" srcId="{FE4A2CA3-DD09-459E-839B-026B6F3861D6}" destId="{FA95FC89-8DF0-40E9-AB96-16A0657D8D63}" srcOrd="2" destOrd="0" presId="urn:microsoft.com/office/officeart/2018/2/layout/IconVerticalSolidList"/>
    <dgm:cxn modelId="{CD593B86-AD74-43D2-B9E7-6C12020A9C8A}" type="presParOf" srcId="{FE4A2CA3-DD09-459E-839B-026B6F3861D6}" destId="{1C9CF178-05DA-48AF-A05E-E662A91A15DE}" srcOrd="3" destOrd="0" presId="urn:microsoft.com/office/officeart/2018/2/layout/IconVerticalSolidList"/>
    <dgm:cxn modelId="{376535B9-97B4-4B45-B66B-AD9672DC3DF9}" type="presParOf" srcId="{BF40C468-4009-49DD-8985-81ED41C9C70D}" destId="{38070B5E-A00D-4542-9FAD-2C0AE5CDA048}" srcOrd="1" destOrd="0" presId="urn:microsoft.com/office/officeart/2018/2/layout/IconVerticalSolidList"/>
    <dgm:cxn modelId="{0657455A-AD70-41ED-9519-CD201CC68161}" type="presParOf" srcId="{BF40C468-4009-49DD-8985-81ED41C9C70D}" destId="{B785EE3A-EDD4-490D-BDCC-EEE040F1D8FC}" srcOrd="2" destOrd="0" presId="urn:microsoft.com/office/officeart/2018/2/layout/IconVerticalSolidList"/>
    <dgm:cxn modelId="{4B8DBCCC-09B2-412C-B4BF-9FE3AAF3C83D}" type="presParOf" srcId="{B785EE3A-EDD4-490D-BDCC-EEE040F1D8FC}" destId="{6B602F07-FE54-4FCD-9F57-ADFFED52DA27}" srcOrd="0" destOrd="0" presId="urn:microsoft.com/office/officeart/2018/2/layout/IconVerticalSolidList"/>
    <dgm:cxn modelId="{5C1E0FF9-9A2B-4ECA-8AC3-F1C45FC682FA}" type="presParOf" srcId="{B785EE3A-EDD4-490D-BDCC-EEE040F1D8FC}" destId="{8104CAE2-BCDB-441D-A40B-5E763486061B}" srcOrd="1" destOrd="0" presId="urn:microsoft.com/office/officeart/2018/2/layout/IconVerticalSolidList"/>
    <dgm:cxn modelId="{BCB0715C-4313-4DAC-9227-DAAA1D3496D6}" type="presParOf" srcId="{B785EE3A-EDD4-490D-BDCC-EEE040F1D8FC}" destId="{EB27B58D-015C-45D7-9F9E-F75C4F5DA65B}" srcOrd="2" destOrd="0" presId="urn:microsoft.com/office/officeart/2018/2/layout/IconVerticalSolidList"/>
    <dgm:cxn modelId="{31DA125A-BEFC-4AB4-B218-020661012BD5}" type="presParOf" srcId="{B785EE3A-EDD4-490D-BDCC-EEE040F1D8FC}" destId="{418E35B3-6F48-41D1-A669-01930773B262}" srcOrd="3" destOrd="0" presId="urn:microsoft.com/office/officeart/2018/2/layout/IconVerticalSolidList"/>
    <dgm:cxn modelId="{ECCBEC02-828D-4F90-8318-4E0E6E21DD87}" type="presParOf" srcId="{BF40C468-4009-49DD-8985-81ED41C9C70D}" destId="{9B550E87-399D-41AE-9050-E0120538F432}" srcOrd="3" destOrd="0" presId="urn:microsoft.com/office/officeart/2018/2/layout/IconVerticalSolidList"/>
    <dgm:cxn modelId="{145C5DDA-BC60-4287-BDF6-1D7E500E33BB}" type="presParOf" srcId="{BF40C468-4009-49DD-8985-81ED41C9C70D}" destId="{A63D4B08-EA84-4E35-9AB6-8ADDFDC2A049}" srcOrd="4" destOrd="0" presId="urn:microsoft.com/office/officeart/2018/2/layout/IconVerticalSolidList"/>
    <dgm:cxn modelId="{1BD2BFA9-C854-4F5F-A08F-F676FAEB98CE}" type="presParOf" srcId="{A63D4B08-EA84-4E35-9AB6-8ADDFDC2A049}" destId="{AB5F96B1-7CDD-4AD0-93A9-E62A1F247343}" srcOrd="0" destOrd="0" presId="urn:microsoft.com/office/officeart/2018/2/layout/IconVerticalSolidList"/>
    <dgm:cxn modelId="{DFB37D46-EA95-4F6A-AF09-AD2C76FC6E13}" type="presParOf" srcId="{A63D4B08-EA84-4E35-9AB6-8ADDFDC2A049}" destId="{451B53F4-BECC-467D-B49C-835AEAE938E1}" srcOrd="1" destOrd="0" presId="urn:microsoft.com/office/officeart/2018/2/layout/IconVerticalSolidList"/>
    <dgm:cxn modelId="{F5BCCA30-7060-464E-8307-F8DE920D07AD}" type="presParOf" srcId="{A63D4B08-EA84-4E35-9AB6-8ADDFDC2A049}" destId="{1737562A-394B-495F-ABC1-7239258F8EDA}" srcOrd="2" destOrd="0" presId="urn:microsoft.com/office/officeart/2018/2/layout/IconVerticalSolidList"/>
    <dgm:cxn modelId="{C6CD3B01-CDA0-4E60-B372-647235D4873B}" type="presParOf" srcId="{A63D4B08-EA84-4E35-9AB6-8ADDFDC2A049}" destId="{54AEE516-5F9C-4EF7-AF12-4F6B376C68C7}" srcOrd="3" destOrd="0" presId="urn:microsoft.com/office/officeart/2018/2/layout/IconVerticalSolidList"/>
    <dgm:cxn modelId="{01AC66BE-39D7-42E8-81CD-0135F769D120}" type="presParOf" srcId="{BF40C468-4009-49DD-8985-81ED41C9C70D}" destId="{DE84A8A8-CEA4-428F-AE53-116CF0944927}" srcOrd="5" destOrd="0" presId="urn:microsoft.com/office/officeart/2018/2/layout/IconVerticalSolidList"/>
    <dgm:cxn modelId="{F8BF3CDE-AFDF-4A81-9BE3-61F1174E0158}" type="presParOf" srcId="{BF40C468-4009-49DD-8985-81ED41C9C70D}" destId="{2E05D086-6E9A-48F6-A779-04FAE91DD4A0}" srcOrd="6" destOrd="0" presId="urn:microsoft.com/office/officeart/2018/2/layout/IconVerticalSolidList"/>
    <dgm:cxn modelId="{27FCF7DA-795A-47DA-B40E-D15EA9003BF4}" type="presParOf" srcId="{2E05D086-6E9A-48F6-A779-04FAE91DD4A0}" destId="{E5B6B90B-D013-4810-AC49-F68FABF6C573}" srcOrd="0" destOrd="0" presId="urn:microsoft.com/office/officeart/2018/2/layout/IconVerticalSolidList"/>
    <dgm:cxn modelId="{DE3620B5-AF6C-421A-BFE8-E86377A25307}" type="presParOf" srcId="{2E05D086-6E9A-48F6-A779-04FAE91DD4A0}" destId="{1439567E-5B54-4AA9-B0AD-17EAB7854388}" srcOrd="1" destOrd="0" presId="urn:microsoft.com/office/officeart/2018/2/layout/IconVerticalSolidList"/>
    <dgm:cxn modelId="{AD0F60B5-D588-4B12-A6DC-97C1AA2FBC16}" type="presParOf" srcId="{2E05D086-6E9A-48F6-A779-04FAE91DD4A0}" destId="{CA41A7D6-2917-482E-ADDB-D7B671A31CB2}" srcOrd="2" destOrd="0" presId="urn:microsoft.com/office/officeart/2018/2/layout/IconVerticalSolidList"/>
    <dgm:cxn modelId="{EC329253-AFBF-4CC5-8B5B-41AAAF5DF65B}" type="presParOf" srcId="{2E05D086-6E9A-48F6-A779-04FAE91DD4A0}" destId="{ED05D15C-6B00-4FFE-8DFA-C31FAD40212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CECA226-9CBB-4D54-BEB0-86AA046A9F4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F1C346-102A-4436-979E-8D463814C6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Award Range: $5,000 – $300,000</a:t>
          </a:r>
        </a:p>
      </dgm:t>
    </dgm:pt>
    <dgm:pt modelId="{51F798E6-826A-4262-B2FA-D764BA64BD4D}" type="parTrans" cxnId="{C3E45FB0-91BD-431A-B6F3-A09EE0116B10}">
      <dgm:prSet/>
      <dgm:spPr/>
      <dgm:t>
        <a:bodyPr/>
        <a:lstStyle/>
        <a:p>
          <a:endParaRPr lang="en-US"/>
        </a:p>
      </dgm:t>
    </dgm:pt>
    <dgm:pt modelId="{718E8AF3-A6FC-40A6-B8F2-8221406D9761}" type="sibTrans" cxnId="{C3E45FB0-91BD-431A-B6F3-A09EE0116B10}">
      <dgm:prSet/>
      <dgm:spPr/>
      <dgm:t>
        <a:bodyPr/>
        <a:lstStyle/>
        <a:p>
          <a:endParaRPr lang="en-US"/>
        </a:p>
      </dgm:t>
    </dgm:pt>
    <dgm:pt modelId="{BE82358F-23AD-43B3-B11F-7CE05068FC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Match: 25% non-state cash, reimbursement-based</a:t>
          </a:r>
        </a:p>
      </dgm:t>
    </dgm:pt>
    <dgm:pt modelId="{E677F035-DFA6-4260-86B4-0509E68B94D6}" type="parTrans" cxnId="{F4718D8A-2E09-4E59-9DC9-8942DD81A733}">
      <dgm:prSet/>
      <dgm:spPr/>
      <dgm:t>
        <a:bodyPr/>
        <a:lstStyle/>
        <a:p>
          <a:endParaRPr lang="en-US"/>
        </a:p>
      </dgm:t>
    </dgm:pt>
    <dgm:pt modelId="{B7871676-58D6-4D7F-9450-9586C0B3BC5B}" type="sibTrans" cxnId="{F4718D8A-2E09-4E59-9DC9-8942DD81A733}">
      <dgm:prSet/>
      <dgm:spPr/>
      <dgm:t>
        <a:bodyPr/>
        <a:lstStyle/>
        <a:p>
          <a:endParaRPr lang="en-US"/>
        </a:p>
      </dgm:t>
    </dgm:pt>
    <dgm:pt modelId="{BBF9202E-0F7E-47E7-AE82-4EABAA9A44A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Timeline: Application due March; awards summer after; funds available late that year; project completion 2–3 years</a:t>
          </a:r>
        </a:p>
      </dgm:t>
    </dgm:pt>
    <dgm:pt modelId="{D36F418F-6F01-4506-B2F1-08EEC5DB1E95}" type="parTrans" cxnId="{6174B6B4-8EAA-4AAB-8E06-C3EB26FCA684}">
      <dgm:prSet/>
      <dgm:spPr/>
      <dgm:t>
        <a:bodyPr/>
        <a:lstStyle/>
        <a:p>
          <a:endParaRPr lang="en-US"/>
        </a:p>
      </dgm:t>
    </dgm:pt>
    <dgm:pt modelId="{2D01CBCE-9C6D-4451-9658-C591BF3385FC}" type="sibTrans" cxnId="{6174B6B4-8EAA-4AAB-8E06-C3EB26FCA684}">
      <dgm:prSet/>
      <dgm:spPr/>
      <dgm:t>
        <a:bodyPr/>
        <a:lstStyle/>
        <a:p>
          <a:endParaRPr lang="en-US"/>
        </a:p>
      </dgm:t>
    </dgm:pt>
    <dgm:pt modelId="{3766A09E-1402-4324-9236-136BF31C843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Best for: Regionally significant trails</a:t>
          </a:r>
        </a:p>
      </dgm:t>
    </dgm:pt>
    <dgm:pt modelId="{D78F6B93-1165-44CB-A001-2F7FBC9E5335}" type="parTrans" cxnId="{046823B3-DD87-4DCA-BE5A-D60624EF7550}">
      <dgm:prSet/>
      <dgm:spPr/>
      <dgm:t>
        <a:bodyPr/>
        <a:lstStyle/>
        <a:p>
          <a:endParaRPr lang="en-US"/>
        </a:p>
      </dgm:t>
    </dgm:pt>
    <dgm:pt modelId="{28C8EF51-CC47-477F-91B1-CA9D0EFDDDF2}" type="sibTrans" cxnId="{046823B3-DD87-4DCA-BE5A-D60624EF7550}">
      <dgm:prSet/>
      <dgm:spPr/>
      <dgm:t>
        <a:bodyPr/>
        <a:lstStyle/>
        <a:p>
          <a:endParaRPr lang="en-US"/>
        </a:p>
      </dgm:t>
    </dgm:pt>
    <dgm:pt modelId="{BF40C468-4009-49DD-8985-81ED41C9C70D}" type="pres">
      <dgm:prSet presAssocID="{0CECA226-9CBB-4D54-BEB0-86AA046A9F4B}" presName="root" presStyleCnt="0">
        <dgm:presLayoutVars>
          <dgm:dir/>
          <dgm:resizeHandles val="exact"/>
        </dgm:presLayoutVars>
      </dgm:prSet>
      <dgm:spPr/>
    </dgm:pt>
    <dgm:pt modelId="{FE4A2CA3-DD09-459E-839B-026B6F3861D6}" type="pres">
      <dgm:prSet presAssocID="{F2F1C346-102A-4436-979E-8D463814C619}" presName="compNode" presStyleCnt="0"/>
      <dgm:spPr/>
    </dgm:pt>
    <dgm:pt modelId="{F2DDF640-74E3-4FE5-83C2-C5D92EEDD3CF}" type="pres">
      <dgm:prSet presAssocID="{F2F1C346-102A-4436-979E-8D463814C619}" presName="bgRect" presStyleLbl="bgShp" presStyleIdx="0" presStyleCnt="4" custLinFactNeighborY="-197"/>
      <dgm:spPr/>
    </dgm:pt>
    <dgm:pt modelId="{F8D1CF69-636B-4B5D-BD3F-F27518E7399E}" type="pres">
      <dgm:prSet presAssocID="{F2F1C346-102A-4436-979E-8D463814C61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FA95FC89-8DF0-40E9-AB96-16A0657D8D63}" type="pres">
      <dgm:prSet presAssocID="{F2F1C346-102A-4436-979E-8D463814C619}" presName="spaceRect" presStyleCnt="0"/>
      <dgm:spPr/>
    </dgm:pt>
    <dgm:pt modelId="{1C9CF178-05DA-48AF-A05E-E662A91A15DE}" type="pres">
      <dgm:prSet presAssocID="{F2F1C346-102A-4436-979E-8D463814C619}" presName="parTx" presStyleLbl="revTx" presStyleIdx="0" presStyleCnt="4">
        <dgm:presLayoutVars>
          <dgm:chMax val="0"/>
          <dgm:chPref val="0"/>
        </dgm:presLayoutVars>
      </dgm:prSet>
      <dgm:spPr/>
    </dgm:pt>
    <dgm:pt modelId="{38070B5E-A00D-4542-9FAD-2C0AE5CDA048}" type="pres">
      <dgm:prSet presAssocID="{718E8AF3-A6FC-40A6-B8F2-8221406D9761}" presName="sibTrans" presStyleCnt="0"/>
      <dgm:spPr/>
    </dgm:pt>
    <dgm:pt modelId="{B785EE3A-EDD4-490D-BDCC-EEE040F1D8FC}" type="pres">
      <dgm:prSet presAssocID="{BE82358F-23AD-43B3-B11F-7CE05068FCDC}" presName="compNode" presStyleCnt="0"/>
      <dgm:spPr/>
    </dgm:pt>
    <dgm:pt modelId="{6B602F07-FE54-4FCD-9F57-ADFFED52DA27}" type="pres">
      <dgm:prSet presAssocID="{BE82358F-23AD-43B3-B11F-7CE05068FCDC}" presName="bgRect" presStyleLbl="bgShp" presStyleIdx="1" presStyleCnt="4"/>
      <dgm:spPr/>
    </dgm:pt>
    <dgm:pt modelId="{8104CAE2-BCDB-441D-A40B-5E763486061B}" type="pres">
      <dgm:prSet presAssocID="{BE82358F-23AD-43B3-B11F-7CE05068FCD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EB27B58D-015C-45D7-9F9E-F75C4F5DA65B}" type="pres">
      <dgm:prSet presAssocID="{BE82358F-23AD-43B3-B11F-7CE05068FCDC}" presName="spaceRect" presStyleCnt="0"/>
      <dgm:spPr/>
    </dgm:pt>
    <dgm:pt modelId="{418E35B3-6F48-41D1-A669-01930773B262}" type="pres">
      <dgm:prSet presAssocID="{BE82358F-23AD-43B3-B11F-7CE05068FCDC}" presName="parTx" presStyleLbl="revTx" presStyleIdx="1" presStyleCnt="4">
        <dgm:presLayoutVars>
          <dgm:chMax val="0"/>
          <dgm:chPref val="0"/>
        </dgm:presLayoutVars>
      </dgm:prSet>
      <dgm:spPr/>
    </dgm:pt>
    <dgm:pt modelId="{9B550E87-399D-41AE-9050-E0120538F432}" type="pres">
      <dgm:prSet presAssocID="{B7871676-58D6-4D7F-9450-9586C0B3BC5B}" presName="sibTrans" presStyleCnt="0"/>
      <dgm:spPr/>
    </dgm:pt>
    <dgm:pt modelId="{A63D4B08-EA84-4E35-9AB6-8ADDFDC2A049}" type="pres">
      <dgm:prSet presAssocID="{BBF9202E-0F7E-47E7-AE82-4EABAA9A44A9}" presName="compNode" presStyleCnt="0"/>
      <dgm:spPr/>
    </dgm:pt>
    <dgm:pt modelId="{AB5F96B1-7CDD-4AD0-93A9-E62A1F247343}" type="pres">
      <dgm:prSet presAssocID="{BBF9202E-0F7E-47E7-AE82-4EABAA9A44A9}" presName="bgRect" presStyleLbl="bgShp" presStyleIdx="2" presStyleCnt="4" custLinFactNeighborX="1646" custLinFactNeighborY="-8993"/>
      <dgm:spPr/>
    </dgm:pt>
    <dgm:pt modelId="{451B53F4-BECC-467D-B49C-835AEAE938E1}" type="pres">
      <dgm:prSet presAssocID="{BBF9202E-0F7E-47E7-AE82-4EABAA9A44A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1737562A-394B-495F-ABC1-7239258F8EDA}" type="pres">
      <dgm:prSet presAssocID="{BBF9202E-0F7E-47E7-AE82-4EABAA9A44A9}" presName="spaceRect" presStyleCnt="0"/>
      <dgm:spPr/>
    </dgm:pt>
    <dgm:pt modelId="{54AEE516-5F9C-4EF7-AF12-4F6B376C68C7}" type="pres">
      <dgm:prSet presAssocID="{BBF9202E-0F7E-47E7-AE82-4EABAA9A44A9}" presName="parTx" presStyleLbl="revTx" presStyleIdx="2" presStyleCnt="4">
        <dgm:presLayoutVars>
          <dgm:chMax val="0"/>
          <dgm:chPref val="0"/>
        </dgm:presLayoutVars>
      </dgm:prSet>
      <dgm:spPr/>
    </dgm:pt>
    <dgm:pt modelId="{DE84A8A8-CEA4-428F-AE53-116CF0944927}" type="pres">
      <dgm:prSet presAssocID="{2D01CBCE-9C6D-4451-9658-C591BF3385FC}" presName="sibTrans" presStyleCnt="0"/>
      <dgm:spPr/>
    </dgm:pt>
    <dgm:pt modelId="{2E05D086-6E9A-48F6-A779-04FAE91DD4A0}" type="pres">
      <dgm:prSet presAssocID="{3766A09E-1402-4324-9236-136BF31C843E}" presName="compNode" presStyleCnt="0"/>
      <dgm:spPr/>
    </dgm:pt>
    <dgm:pt modelId="{E5B6B90B-D013-4810-AC49-F68FABF6C573}" type="pres">
      <dgm:prSet presAssocID="{3766A09E-1402-4324-9236-136BF31C843E}" presName="bgRect" presStyleLbl="bgShp" presStyleIdx="3" presStyleCnt="4"/>
      <dgm:spPr/>
    </dgm:pt>
    <dgm:pt modelId="{1439567E-5B54-4AA9-B0AD-17EAB7854388}" type="pres">
      <dgm:prSet presAssocID="{3766A09E-1402-4324-9236-136BF31C843E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CA41A7D6-2917-482E-ADDB-D7B671A31CB2}" type="pres">
      <dgm:prSet presAssocID="{3766A09E-1402-4324-9236-136BF31C843E}" presName="spaceRect" presStyleCnt="0"/>
      <dgm:spPr/>
    </dgm:pt>
    <dgm:pt modelId="{ED05D15C-6B00-4FFE-8DFA-C31FAD40212D}" type="pres">
      <dgm:prSet presAssocID="{3766A09E-1402-4324-9236-136BF31C843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7AE6180-6B11-47C5-B05E-BA9EA16E216E}" type="presOf" srcId="{BE82358F-23AD-43B3-B11F-7CE05068FCDC}" destId="{418E35B3-6F48-41D1-A669-01930773B262}" srcOrd="0" destOrd="0" presId="urn:microsoft.com/office/officeart/2018/2/layout/IconVerticalSolidList"/>
    <dgm:cxn modelId="{F4718D8A-2E09-4E59-9DC9-8942DD81A733}" srcId="{0CECA226-9CBB-4D54-BEB0-86AA046A9F4B}" destId="{BE82358F-23AD-43B3-B11F-7CE05068FCDC}" srcOrd="1" destOrd="0" parTransId="{E677F035-DFA6-4260-86B4-0509E68B94D6}" sibTransId="{B7871676-58D6-4D7F-9450-9586C0B3BC5B}"/>
    <dgm:cxn modelId="{C3E45FB0-91BD-431A-B6F3-A09EE0116B10}" srcId="{0CECA226-9CBB-4D54-BEB0-86AA046A9F4B}" destId="{F2F1C346-102A-4436-979E-8D463814C619}" srcOrd="0" destOrd="0" parTransId="{51F798E6-826A-4262-B2FA-D764BA64BD4D}" sibTransId="{718E8AF3-A6FC-40A6-B8F2-8221406D9761}"/>
    <dgm:cxn modelId="{046823B3-DD87-4DCA-BE5A-D60624EF7550}" srcId="{0CECA226-9CBB-4D54-BEB0-86AA046A9F4B}" destId="{3766A09E-1402-4324-9236-136BF31C843E}" srcOrd="3" destOrd="0" parTransId="{D78F6B93-1165-44CB-A001-2F7FBC9E5335}" sibTransId="{28C8EF51-CC47-477F-91B1-CA9D0EFDDDF2}"/>
    <dgm:cxn modelId="{6174B6B4-8EAA-4AAB-8E06-C3EB26FCA684}" srcId="{0CECA226-9CBB-4D54-BEB0-86AA046A9F4B}" destId="{BBF9202E-0F7E-47E7-AE82-4EABAA9A44A9}" srcOrd="2" destOrd="0" parTransId="{D36F418F-6F01-4506-B2F1-08EEC5DB1E95}" sibTransId="{2D01CBCE-9C6D-4451-9658-C591BF3385FC}"/>
    <dgm:cxn modelId="{A63E4BC3-3EC1-47DF-A69F-DB101A727376}" type="presOf" srcId="{F2F1C346-102A-4436-979E-8D463814C619}" destId="{1C9CF178-05DA-48AF-A05E-E662A91A15DE}" srcOrd="0" destOrd="0" presId="urn:microsoft.com/office/officeart/2018/2/layout/IconVerticalSolidList"/>
    <dgm:cxn modelId="{010307D5-4E7E-4B65-89C4-F55EED766715}" type="presOf" srcId="{3766A09E-1402-4324-9236-136BF31C843E}" destId="{ED05D15C-6B00-4FFE-8DFA-C31FAD40212D}" srcOrd="0" destOrd="0" presId="urn:microsoft.com/office/officeart/2018/2/layout/IconVerticalSolidList"/>
    <dgm:cxn modelId="{2C1D7DE9-BFB1-421F-B59E-5F99B0AC509A}" type="presOf" srcId="{0CECA226-9CBB-4D54-BEB0-86AA046A9F4B}" destId="{BF40C468-4009-49DD-8985-81ED41C9C70D}" srcOrd="0" destOrd="0" presId="urn:microsoft.com/office/officeart/2018/2/layout/IconVerticalSolidList"/>
    <dgm:cxn modelId="{80C0DFF3-3EB4-46FA-92A3-B98F1133BE2A}" type="presOf" srcId="{BBF9202E-0F7E-47E7-AE82-4EABAA9A44A9}" destId="{54AEE516-5F9C-4EF7-AF12-4F6B376C68C7}" srcOrd="0" destOrd="0" presId="urn:microsoft.com/office/officeart/2018/2/layout/IconVerticalSolidList"/>
    <dgm:cxn modelId="{D1E14D1F-F573-4F67-B729-33C0EDB5505A}" type="presParOf" srcId="{BF40C468-4009-49DD-8985-81ED41C9C70D}" destId="{FE4A2CA3-DD09-459E-839B-026B6F3861D6}" srcOrd="0" destOrd="0" presId="urn:microsoft.com/office/officeart/2018/2/layout/IconVerticalSolidList"/>
    <dgm:cxn modelId="{5EC07BE3-5AF9-4F0A-9E53-BB4DC4E20FF2}" type="presParOf" srcId="{FE4A2CA3-DD09-459E-839B-026B6F3861D6}" destId="{F2DDF640-74E3-4FE5-83C2-C5D92EEDD3CF}" srcOrd="0" destOrd="0" presId="urn:microsoft.com/office/officeart/2018/2/layout/IconVerticalSolidList"/>
    <dgm:cxn modelId="{AC7B10D3-68EB-4B79-A148-8C675EFE1FFF}" type="presParOf" srcId="{FE4A2CA3-DD09-459E-839B-026B6F3861D6}" destId="{F8D1CF69-636B-4B5D-BD3F-F27518E7399E}" srcOrd="1" destOrd="0" presId="urn:microsoft.com/office/officeart/2018/2/layout/IconVerticalSolidList"/>
    <dgm:cxn modelId="{E6C4B02D-09A5-41EA-86F8-AA189F5A691B}" type="presParOf" srcId="{FE4A2CA3-DD09-459E-839B-026B6F3861D6}" destId="{FA95FC89-8DF0-40E9-AB96-16A0657D8D63}" srcOrd="2" destOrd="0" presId="urn:microsoft.com/office/officeart/2018/2/layout/IconVerticalSolidList"/>
    <dgm:cxn modelId="{CD593B86-AD74-43D2-B9E7-6C12020A9C8A}" type="presParOf" srcId="{FE4A2CA3-DD09-459E-839B-026B6F3861D6}" destId="{1C9CF178-05DA-48AF-A05E-E662A91A15DE}" srcOrd="3" destOrd="0" presId="urn:microsoft.com/office/officeart/2018/2/layout/IconVerticalSolidList"/>
    <dgm:cxn modelId="{376535B9-97B4-4B45-B66B-AD9672DC3DF9}" type="presParOf" srcId="{BF40C468-4009-49DD-8985-81ED41C9C70D}" destId="{38070B5E-A00D-4542-9FAD-2C0AE5CDA048}" srcOrd="1" destOrd="0" presId="urn:microsoft.com/office/officeart/2018/2/layout/IconVerticalSolidList"/>
    <dgm:cxn modelId="{0657455A-AD70-41ED-9519-CD201CC68161}" type="presParOf" srcId="{BF40C468-4009-49DD-8985-81ED41C9C70D}" destId="{B785EE3A-EDD4-490D-BDCC-EEE040F1D8FC}" srcOrd="2" destOrd="0" presId="urn:microsoft.com/office/officeart/2018/2/layout/IconVerticalSolidList"/>
    <dgm:cxn modelId="{4B8DBCCC-09B2-412C-B4BF-9FE3AAF3C83D}" type="presParOf" srcId="{B785EE3A-EDD4-490D-BDCC-EEE040F1D8FC}" destId="{6B602F07-FE54-4FCD-9F57-ADFFED52DA27}" srcOrd="0" destOrd="0" presId="urn:microsoft.com/office/officeart/2018/2/layout/IconVerticalSolidList"/>
    <dgm:cxn modelId="{5C1E0FF9-9A2B-4ECA-8AC3-F1C45FC682FA}" type="presParOf" srcId="{B785EE3A-EDD4-490D-BDCC-EEE040F1D8FC}" destId="{8104CAE2-BCDB-441D-A40B-5E763486061B}" srcOrd="1" destOrd="0" presId="urn:microsoft.com/office/officeart/2018/2/layout/IconVerticalSolidList"/>
    <dgm:cxn modelId="{BCB0715C-4313-4DAC-9227-DAAA1D3496D6}" type="presParOf" srcId="{B785EE3A-EDD4-490D-BDCC-EEE040F1D8FC}" destId="{EB27B58D-015C-45D7-9F9E-F75C4F5DA65B}" srcOrd="2" destOrd="0" presId="urn:microsoft.com/office/officeart/2018/2/layout/IconVerticalSolidList"/>
    <dgm:cxn modelId="{31DA125A-BEFC-4AB4-B218-020661012BD5}" type="presParOf" srcId="{B785EE3A-EDD4-490D-BDCC-EEE040F1D8FC}" destId="{418E35B3-6F48-41D1-A669-01930773B262}" srcOrd="3" destOrd="0" presId="urn:microsoft.com/office/officeart/2018/2/layout/IconVerticalSolidList"/>
    <dgm:cxn modelId="{ECCBEC02-828D-4F90-8318-4E0E6E21DD87}" type="presParOf" srcId="{BF40C468-4009-49DD-8985-81ED41C9C70D}" destId="{9B550E87-399D-41AE-9050-E0120538F432}" srcOrd="3" destOrd="0" presId="urn:microsoft.com/office/officeart/2018/2/layout/IconVerticalSolidList"/>
    <dgm:cxn modelId="{145C5DDA-BC60-4287-BDF6-1D7E500E33BB}" type="presParOf" srcId="{BF40C468-4009-49DD-8985-81ED41C9C70D}" destId="{A63D4B08-EA84-4E35-9AB6-8ADDFDC2A049}" srcOrd="4" destOrd="0" presId="urn:microsoft.com/office/officeart/2018/2/layout/IconVerticalSolidList"/>
    <dgm:cxn modelId="{1BD2BFA9-C854-4F5F-A08F-F676FAEB98CE}" type="presParOf" srcId="{A63D4B08-EA84-4E35-9AB6-8ADDFDC2A049}" destId="{AB5F96B1-7CDD-4AD0-93A9-E62A1F247343}" srcOrd="0" destOrd="0" presId="urn:microsoft.com/office/officeart/2018/2/layout/IconVerticalSolidList"/>
    <dgm:cxn modelId="{DFB37D46-EA95-4F6A-AF09-AD2C76FC6E13}" type="presParOf" srcId="{A63D4B08-EA84-4E35-9AB6-8ADDFDC2A049}" destId="{451B53F4-BECC-467D-B49C-835AEAE938E1}" srcOrd="1" destOrd="0" presId="urn:microsoft.com/office/officeart/2018/2/layout/IconVerticalSolidList"/>
    <dgm:cxn modelId="{F5BCCA30-7060-464E-8307-F8DE920D07AD}" type="presParOf" srcId="{A63D4B08-EA84-4E35-9AB6-8ADDFDC2A049}" destId="{1737562A-394B-495F-ABC1-7239258F8EDA}" srcOrd="2" destOrd="0" presId="urn:microsoft.com/office/officeart/2018/2/layout/IconVerticalSolidList"/>
    <dgm:cxn modelId="{C6CD3B01-CDA0-4E60-B372-647235D4873B}" type="presParOf" srcId="{A63D4B08-EA84-4E35-9AB6-8ADDFDC2A049}" destId="{54AEE516-5F9C-4EF7-AF12-4F6B376C68C7}" srcOrd="3" destOrd="0" presId="urn:microsoft.com/office/officeart/2018/2/layout/IconVerticalSolidList"/>
    <dgm:cxn modelId="{01AC66BE-39D7-42E8-81CD-0135F769D120}" type="presParOf" srcId="{BF40C468-4009-49DD-8985-81ED41C9C70D}" destId="{DE84A8A8-CEA4-428F-AE53-116CF0944927}" srcOrd="5" destOrd="0" presId="urn:microsoft.com/office/officeart/2018/2/layout/IconVerticalSolidList"/>
    <dgm:cxn modelId="{F8BF3CDE-AFDF-4A81-9BE3-61F1174E0158}" type="presParOf" srcId="{BF40C468-4009-49DD-8985-81ED41C9C70D}" destId="{2E05D086-6E9A-48F6-A779-04FAE91DD4A0}" srcOrd="6" destOrd="0" presId="urn:microsoft.com/office/officeart/2018/2/layout/IconVerticalSolidList"/>
    <dgm:cxn modelId="{27FCF7DA-795A-47DA-B40E-D15EA9003BF4}" type="presParOf" srcId="{2E05D086-6E9A-48F6-A779-04FAE91DD4A0}" destId="{E5B6B90B-D013-4810-AC49-F68FABF6C573}" srcOrd="0" destOrd="0" presId="urn:microsoft.com/office/officeart/2018/2/layout/IconVerticalSolidList"/>
    <dgm:cxn modelId="{DE3620B5-AF6C-421A-BFE8-E86377A25307}" type="presParOf" srcId="{2E05D086-6E9A-48F6-A779-04FAE91DD4A0}" destId="{1439567E-5B54-4AA9-B0AD-17EAB7854388}" srcOrd="1" destOrd="0" presId="urn:microsoft.com/office/officeart/2018/2/layout/IconVerticalSolidList"/>
    <dgm:cxn modelId="{AD0F60B5-D588-4B12-A6DC-97C1AA2FBC16}" type="presParOf" srcId="{2E05D086-6E9A-48F6-A779-04FAE91DD4A0}" destId="{CA41A7D6-2917-482E-ADDB-D7B671A31CB2}" srcOrd="2" destOrd="0" presId="urn:microsoft.com/office/officeart/2018/2/layout/IconVerticalSolidList"/>
    <dgm:cxn modelId="{EC329253-AFBF-4CC5-8B5B-41AAAF5DF65B}" type="presParOf" srcId="{2E05D086-6E9A-48F6-A779-04FAE91DD4A0}" destId="{ED05D15C-6B00-4FFE-8DFA-C31FAD40212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7C07E90-2A8C-4553-99E3-666944019CC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5B78AD-5502-4C4F-91C7-80B364F4AC1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What it funds: Paved trails (reconstruction or new), ADA upgrades, active transportation connections</a:t>
          </a:r>
        </a:p>
      </dgm:t>
    </dgm:pt>
    <dgm:pt modelId="{D1FBA3E4-6BE8-4EBC-84B4-57D4C9238FCF}" type="parTrans" cxnId="{DE06FFAF-30A7-4E6F-B076-6E03886549F7}">
      <dgm:prSet/>
      <dgm:spPr/>
      <dgm:t>
        <a:bodyPr/>
        <a:lstStyle/>
        <a:p>
          <a:endParaRPr lang="en-US"/>
        </a:p>
      </dgm:t>
    </dgm:pt>
    <dgm:pt modelId="{6184DE1B-F6DB-4BC9-80A1-B6E6375A5896}" type="sibTrans" cxnId="{DE06FFAF-30A7-4E6F-B076-6E03886549F7}">
      <dgm:prSet/>
      <dgm:spPr/>
      <dgm:t>
        <a:bodyPr/>
        <a:lstStyle/>
        <a:p>
          <a:endParaRPr lang="en-US"/>
        </a:p>
      </dgm:t>
    </dgm:pt>
    <dgm:pt modelId="{A38130D3-A46D-46BC-8A14-CFB546B44F6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Typical Award: $50,000+</a:t>
          </a:r>
        </a:p>
      </dgm:t>
    </dgm:pt>
    <dgm:pt modelId="{9A45A17D-EADF-45B5-A695-D06ABE65A5B7}" type="parTrans" cxnId="{8D71A2BC-248A-4C36-8022-268EEE80E8EE}">
      <dgm:prSet/>
      <dgm:spPr/>
      <dgm:t>
        <a:bodyPr/>
        <a:lstStyle/>
        <a:p>
          <a:endParaRPr lang="en-US"/>
        </a:p>
      </dgm:t>
    </dgm:pt>
    <dgm:pt modelId="{8219257B-C55F-4E08-ACC0-C51CFE0EE32F}" type="sibTrans" cxnId="{8D71A2BC-248A-4C36-8022-268EEE80E8EE}">
      <dgm:prSet/>
      <dgm:spPr/>
      <dgm:t>
        <a:bodyPr/>
        <a:lstStyle/>
        <a:p>
          <a:endParaRPr lang="en-US"/>
        </a:p>
      </dgm:t>
    </dgm:pt>
    <dgm:pt modelId="{AD7B6D11-6753-4339-A6A5-D934621338B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Match: No Match </a:t>
          </a:r>
        </a:p>
      </dgm:t>
    </dgm:pt>
    <dgm:pt modelId="{C5A6FA84-2096-4F5B-B98F-C81256FD6B0C}" type="parTrans" cxnId="{A675C839-E791-43FA-8CE9-C76581B11B13}">
      <dgm:prSet/>
      <dgm:spPr/>
      <dgm:t>
        <a:bodyPr/>
        <a:lstStyle/>
        <a:p>
          <a:endParaRPr lang="en-US"/>
        </a:p>
      </dgm:t>
    </dgm:pt>
    <dgm:pt modelId="{A561D945-E92E-45B9-9166-7D657FEF8653}" type="sibTrans" cxnId="{A675C839-E791-43FA-8CE9-C76581B11B13}">
      <dgm:prSet/>
      <dgm:spPr/>
      <dgm:t>
        <a:bodyPr/>
        <a:lstStyle/>
        <a:p>
          <a:endParaRPr lang="en-US"/>
        </a:p>
      </dgm:t>
    </dgm:pt>
    <dgm:pt modelId="{44E0C3EC-A62B-4ECC-95D1-9AEFD78D605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Timeline: Application annual, awards announced approximately 4–6 months after application deadline, construction typically begins the following construction season (about 1 year after award depending on project readiness).</a:t>
          </a:r>
        </a:p>
      </dgm:t>
    </dgm:pt>
    <dgm:pt modelId="{09AC264B-89CF-4FD5-8789-894F3A319501}" type="parTrans" cxnId="{315F4A54-B7DF-4DE9-BA39-9E0E80949787}">
      <dgm:prSet/>
      <dgm:spPr/>
      <dgm:t>
        <a:bodyPr/>
        <a:lstStyle/>
        <a:p>
          <a:endParaRPr lang="en-US"/>
        </a:p>
      </dgm:t>
    </dgm:pt>
    <dgm:pt modelId="{95B26BDF-5B1E-4C1B-BE88-C3C081D3E635}" type="sibTrans" cxnId="{315F4A54-B7DF-4DE9-BA39-9E0E80949787}">
      <dgm:prSet/>
      <dgm:spPr/>
      <dgm:t>
        <a:bodyPr/>
        <a:lstStyle/>
        <a:p>
          <a:endParaRPr lang="en-US"/>
        </a:p>
      </dgm:t>
    </dgm:pt>
    <dgm:pt modelId="{53C578E8-D436-4D2C-9F0B-556248C6A85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Example: Graceville-Beardsley Schools</a:t>
          </a:r>
        </a:p>
      </dgm:t>
    </dgm:pt>
    <dgm:pt modelId="{95A0E32C-44A9-4A67-BB6A-1E88F6BA9E70}" type="sibTrans" cxnId="{8A6FDB63-85C6-4E2E-9E31-33B5453F2709}">
      <dgm:prSet/>
      <dgm:spPr/>
      <dgm:t>
        <a:bodyPr/>
        <a:lstStyle/>
        <a:p>
          <a:endParaRPr lang="en-US"/>
        </a:p>
      </dgm:t>
    </dgm:pt>
    <dgm:pt modelId="{6994FEB2-2282-407C-AD93-4BD9938DEAEE}" type="parTrans" cxnId="{8A6FDB63-85C6-4E2E-9E31-33B5453F2709}">
      <dgm:prSet/>
      <dgm:spPr/>
      <dgm:t>
        <a:bodyPr/>
        <a:lstStyle/>
        <a:p>
          <a:endParaRPr lang="en-US"/>
        </a:p>
      </dgm:t>
    </dgm:pt>
    <dgm:pt modelId="{492CE9DE-A7AE-4D2F-AED7-F67B2369CE02}" type="pres">
      <dgm:prSet presAssocID="{E7C07E90-2A8C-4553-99E3-666944019CC1}" presName="root" presStyleCnt="0">
        <dgm:presLayoutVars>
          <dgm:dir/>
          <dgm:resizeHandles val="exact"/>
        </dgm:presLayoutVars>
      </dgm:prSet>
      <dgm:spPr/>
    </dgm:pt>
    <dgm:pt modelId="{139D3EB2-745C-4641-8D4A-38A597B2C212}" type="pres">
      <dgm:prSet presAssocID="{775B78AD-5502-4C4F-91C7-80B364F4AC10}" presName="compNode" presStyleCnt="0"/>
      <dgm:spPr/>
    </dgm:pt>
    <dgm:pt modelId="{7DB21913-C6D5-4CC3-9F7C-D65752B5BDB2}" type="pres">
      <dgm:prSet presAssocID="{775B78AD-5502-4C4F-91C7-80B364F4AC10}" presName="bgRect" presStyleLbl="bgShp" presStyleIdx="0" presStyleCnt="5"/>
      <dgm:spPr/>
    </dgm:pt>
    <dgm:pt modelId="{0FAA7434-B2C2-4F0C-8C29-5793BB4D24A0}" type="pres">
      <dgm:prSet presAssocID="{775B78AD-5502-4C4F-91C7-80B364F4AC1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ke"/>
        </a:ext>
      </dgm:extLst>
    </dgm:pt>
    <dgm:pt modelId="{80D7BC27-46A3-4071-ACF8-AAB4C85025D7}" type="pres">
      <dgm:prSet presAssocID="{775B78AD-5502-4C4F-91C7-80B364F4AC10}" presName="spaceRect" presStyleCnt="0"/>
      <dgm:spPr/>
    </dgm:pt>
    <dgm:pt modelId="{1B55EB6F-0C9B-41FE-B8A5-B9317E07DB37}" type="pres">
      <dgm:prSet presAssocID="{775B78AD-5502-4C4F-91C7-80B364F4AC10}" presName="parTx" presStyleLbl="revTx" presStyleIdx="0" presStyleCnt="5">
        <dgm:presLayoutVars>
          <dgm:chMax val="0"/>
          <dgm:chPref val="0"/>
        </dgm:presLayoutVars>
      </dgm:prSet>
      <dgm:spPr/>
    </dgm:pt>
    <dgm:pt modelId="{9A6BEE18-1C18-440A-A672-E6BAEBC077B4}" type="pres">
      <dgm:prSet presAssocID="{6184DE1B-F6DB-4BC9-80A1-B6E6375A5896}" presName="sibTrans" presStyleCnt="0"/>
      <dgm:spPr/>
    </dgm:pt>
    <dgm:pt modelId="{DF480B09-0846-4C84-98AB-6FB31D307814}" type="pres">
      <dgm:prSet presAssocID="{A38130D3-A46D-46BC-8A14-CFB546B44F6C}" presName="compNode" presStyleCnt="0"/>
      <dgm:spPr/>
    </dgm:pt>
    <dgm:pt modelId="{18D69555-7C7E-43B8-81A3-B7D2894F0F5A}" type="pres">
      <dgm:prSet presAssocID="{A38130D3-A46D-46BC-8A14-CFB546B44F6C}" presName="bgRect" presStyleLbl="bgShp" presStyleIdx="1" presStyleCnt="5"/>
      <dgm:spPr/>
    </dgm:pt>
    <dgm:pt modelId="{3990E82E-67FB-4EE4-A7CC-A2BFE59FF5F5}" type="pres">
      <dgm:prSet presAssocID="{A38130D3-A46D-46BC-8A14-CFB546B44F6C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A231A19-AA7D-4DDD-8A3F-AF467A684A41}" type="pres">
      <dgm:prSet presAssocID="{A38130D3-A46D-46BC-8A14-CFB546B44F6C}" presName="spaceRect" presStyleCnt="0"/>
      <dgm:spPr/>
    </dgm:pt>
    <dgm:pt modelId="{1808F979-5D0F-4ADC-830B-9695F5872C04}" type="pres">
      <dgm:prSet presAssocID="{A38130D3-A46D-46BC-8A14-CFB546B44F6C}" presName="parTx" presStyleLbl="revTx" presStyleIdx="1" presStyleCnt="5">
        <dgm:presLayoutVars>
          <dgm:chMax val="0"/>
          <dgm:chPref val="0"/>
        </dgm:presLayoutVars>
      </dgm:prSet>
      <dgm:spPr/>
    </dgm:pt>
    <dgm:pt modelId="{B4D2DD90-AECD-4519-94DE-7CAAA43F0D5A}" type="pres">
      <dgm:prSet presAssocID="{8219257B-C55F-4E08-ACC0-C51CFE0EE32F}" presName="sibTrans" presStyleCnt="0"/>
      <dgm:spPr/>
    </dgm:pt>
    <dgm:pt modelId="{CE9326CC-36C4-4611-A5FF-5E577C1A8FC9}" type="pres">
      <dgm:prSet presAssocID="{AD7B6D11-6753-4339-A6A5-D934621338B1}" presName="compNode" presStyleCnt="0"/>
      <dgm:spPr/>
    </dgm:pt>
    <dgm:pt modelId="{2F44B11A-9C3B-4DAD-9CBB-5A045691796E}" type="pres">
      <dgm:prSet presAssocID="{AD7B6D11-6753-4339-A6A5-D934621338B1}" presName="bgRect" presStyleLbl="bgShp" presStyleIdx="2" presStyleCnt="5" custLinFactNeighborY="1266"/>
      <dgm:spPr/>
    </dgm:pt>
    <dgm:pt modelId="{406C9875-FCF6-4311-A9C4-2178D0BBEB2B}" type="pres">
      <dgm:prSet presAssocID="{AD7B6D11-6753-4339-A6A5-D934621338B1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"/>
        </a:ext>
      </dgm:extLst>
    </dgm:pt>
    <dgm:pt modelId="{34BAAC41-C525-4B64-94DC-7320C2ED2320}" type="pres">
      <dgm:prSet presAssocID="{AD7B6D11-6753-4339-A6A5-D934621338B1}" presName="spaceRect" presStyleCnt="0"/>
      <dgm:spPr/>
    </dgm:pt>
    <dgm:pt modelId="{0B7B0905-AECC-4E9B-ABE9-AAF5C7EE0D4E}" type="pres">
      <dgm:prSet presAssocID="{AD7B6D11-6753-4339-A6A5-D934621338B1}" presName="parTx" presStyleLbl="revTx" presStyleIdx="2" presStyleCnt="5">
        <dgm:presLayoutVars>
          <dgm:chMax val="0"/>
          <dgm:chPref val="0"/>
        </dgm:presLayoutVars>
      </dgm:prSet>
      <dgm:spPr/>
    </dgm:pt>
    <dgm:pt modelId="{9CB11873-0764-4C9E-9247-8B437EAA19A5}" type="pres">
      <dgm:prSet presAssocID="{A561D945-E92E-45B9-9166-7D657FEF8653}" presName="sibTrans" presStyleCnt="0"/>
      <dgm:spPr/>
    </dgm:pt>
    <dgm:pt modelId="{9D53564B-842E-44DE-94DB-D4BE28CE2504}" type="pres">
      <dgm:prSet presAssocID="{44E0C3EC-A62B-4ECC-95D1-9AEFD78D605B}" presName="compNode" presStyleCnt="0"/>
      <dgm:spPr/>
    </dgm:pt>
    <dgm:pt modelId="{A4BC0CEA-A832-45C2-8A62-134B41795FA5}" type="pres">
      <dgm:prSet presAssocID="{44E0C3EC-A62B-4ECC-95D1-9AEFD78D605B}" presName="bgRect" presStyleLbl="bgShp" presStyleIdx="3" presStyleCnt="5"/>
      <dgm:spPr/>
    </dgm:pt>
    <dgm:pt modelId="{DF9828DE-5AF4-4CFE-B107-42144CD9FB91}" type="pres">
      <dgm:prSet presAssocID="{44E0C3EC-A62B-4ECC-95D1-9AEFD78D605B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E85AD33F-88AE-4781-94A9-FE368B0A8978}" type="pres">
      <dgm:prSet presAssocID="{44E0C3EC-A62B-4ECC-95D1-9AEFD78D605B}" presName="spaceRect" presStyleCnt="0"/>
      <dgm:spPr/>
    </dgm:pt>
    <dgm:pt modelId="{D5153ED2-0795-45F7-A9D5-9D25FB7E89E4}" type="pres">
      <dgm:prSet presAssocID="{44E0C3EC-A62B-4ECC-95D1-9AEFD78D605B}" presName="parTx" presStyleLbl="revTx" presStyleIdx="3" presStyleCnt="5">
        <dgm:presLayoutVars>
          <dgm:chMax val="0"/>
          <dgm:chPref val="0"/>
        </dgm:presLayoutVars>
      </dgm:prSet>
      <dgm:spPr/>
    </dgm:pt>
    <dgm:pt modelId="{283AE0D7-16AC-4F39-BAD0-15F3BD0018DF}" type="pres">
      <dgm:prSet presAssocID="{95B26BDF-5B1E-4C1B-BE88-C3C081D3E635}" presName="sibTrans" presStyleCnt="0"/>
      <dgm:spPr/>
    </dgm:pt>
    <dgm:pt modelId="{E0D60DF2-4B0B-43EF-8E89-8046F1AA6584}" type="pres">
      <dgm:prSet presAssocID="{53C578E8-D436-4D2C-9F0B-556248C6A85E}" presName="compNode" presStyleCnt="0"/>
      <dgm:spPr/>
    </dgm:pt>
    <dgm:pt modelId="{03842D31-CDDD-4B37-BFA9-6D32E43BBA0E}" type="pres">
      <dgm:prSet presAssocID="{53C578E8-D436-4D2C-9F0B-556248C6A85E}" presName="bgRect" presStyleLbl="bgShp" presStyleIdx="4" presStyleCnt="5"/>
      <dgm:spPr/>
    </dgm:pt>
    <dgm:pt modelId="{9F0FCC7E-7D81-4AA3-A643-515EB31B9597}" type="pres">
      <dgm:prSet presAssocID="{53C578E8-D436-4D2C-9F0B-556248C6A85E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otprints"/>
        </a:ext>
      </dgm:extLst>
    </dgm:pt>
    <dgm:pt modelId="{0C499B63-64D7-4A29-A327-A34719DE2828}" type="pres">
      <dgm:prSet presAssocID="{53C578E8-D436-4D2C-9F0B-556248C6A85E}" presName="spaceRect" presStyleCnt="0"/>
      <dgm:spPr/>
    </dgm:pt>
    <dgm:pt modelId="{2CBC4C11-72FD-4D80-B300-73A4C9A8505F}" type="pres">
      <dgm:prSet presAssocID="{53C578E8-D436-4D2C-9F0B-556248C6A85E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675C839-E791-43FA-8CE9-C76581B11B13}" srcId="{E7C07E90-2A8C-4553-99E3-666944019CC1}" destId="{AD7B6D11-6753-4339-A6A5-D934621338B1}" srcOrd="2" destOrd="0" parTransId="{C5A6FA84-2096-4F5B-B98F-C81256FD6B0C}" sibTransId="{A561D945-E92E-45B9-9166-7D657FEF8653}"/>
    <dgm:cxn modelId="{8A6FDB63-85C6-4E2E-9E31-33B5453F2709}" srcId="{E7C07E90-2A8C-4553-99E3-666944019CC1}" destId="{53C578E8-D436-4D2C-9F0B-556248C6A85E}" srcOrd="4" destOrd="0" parTransId="{6994FEB2-2282-407C-AD93-4BD9938DEAEE}" sibTransId="{95A0E32C-44A9-4A67-BB6A-1E88F6BA9E70}"/>
    <dgm:cxn modelId="{7E66FD4F-EBB6-4E40-A857-BB8C960AA5A7}" type="presOf" srcId="{A38130D3-A46D-46BC-8A14-CFB546B44F6C}" destId="{1808F979-5D0F-4ADC-830B-9695F5872C04}" srcOrd="0" destOrd="0" presId="urn:microsoft.com/office/officeart/2018/2/layout/IconVerticalSolidList"/>
    <dgm:cxn modelId="{315F4A54-B7DF-4DE9-BA39-9E0E80949787}" srcId="{E7C07E90-2A8C-4553-99E3-666944019CC1}" destId="{44E0C3EC-A62B-4ECC-95D1-9AEFD78D605B}" srcOrd="3" destOrd="0" parTransId="{09AC264B-89CF-4FD5-8789-894F3A319501}" sibTransId="{95B26BDF-5B1E-4C1B-BE88-C3C081D3E635}"/>
    <dgm:cxn modelId="{EF69927D-F503-4CC2-86A9-A84316115D4D}" type="presOf" srcId="{E7C07E90-2A8C-4553-99E3-666944019CC1}" destId="{492CE9DE-A7AE-4D2F-AED7-F67B2369CE02}" srcOrd="0" destOrd="0" presId="urn:microsoft.com/office/officeart/2018/2/layout/IconVerticalSolidList"/>
    <dgm:cxn modelId="{8DF66495-4268-44E2-AF5B-25A090FF52AC}" type="presOf" srcId="{53C578E8-D436-4D2C-9F0B-556248C6A85E}" destId="{2CBC4C11-72FD-4D80-B300-73A4C9A8505F}" srcOrd="0" destOrd="0" presId="urn:microsoft.com/office/officeart/2018/2/layout/IconVerticalSolidList"/>
    <dgm:cxn modelId="{DE06FFAF-30A7-4E6F-B076-6E03886549F7}" srcId="{E7C07E90-2A8C-4553-99E3-666944019CC1}" destId="{775B78AD-5502-4C4F-91C7-80B364F4AC10}" srcOrd="0" destOrd="0" parTransId="{D1FBA3E4-6BE8-4EBC-84B4-57D4C9238FCF}" sibTransId="{6184DE1B-F6DB-4BC9-80A1-B6E6375A5896}"/>
    <dgm:cxn modelId="{2BD6F8BA-2FDA-464D-99B4-FFE9C9561527}" type="presOf" srcId="{AD7B6D11-6753-4339-A6A5-D934621338B1}" destId="{0B7B0905-AECC-4E9B-ABE9-AAF5C7EE0D4E}" srcOrd="0" destOrd="0" presId="urn:microsoft.com/office/officeart/2018/2/layout/IconVerticalSolidList"/>
    <dgm:cxn modelId="{8D71A2BC-248A-4C36-8022-268EEE80E8EE}" srcId="{E7C07E90-2A8C-4553-99E3-666944019CC1}" destId="{A38130D3-A46D-46BC-8A14-CFB546B44F6C}" srcOrd="1" destOrd="0" parTransId="{9A45A17D-EADF-45B5-A695-D06ABE65A5B7}" sibTransId="{8219257B-C55F-4E08-ACC0-C51CFE0EE32F}"/>
    <dgm:cxn modelId="{046D12C7-07A1-41F7-873C-5F633ADAD780}" type="presOf" srcId="{775B78AD-5502-4C4F-91C7-80B364F4AC10}" destId="{1B55EB6F-0C9B-41FE-B8A5-B9317E07DB37}" srcOrd="0" destOrd="0" presId="urn:microsoft.com/office/officeart/2018/2/layout/IconVerticalSolidList"/>
    <dgm:cxn modelId="{896122F7-F219-42E4-933E-0AC1313E6E06}" type="presOf" srcId="{44E0C3EC-A62B-4ECC-95D1-9AEFD78D605B}" destId="{D5153ED2-0795-45F7-A9D5-9D25FB7E89E4}" srcOrd="0" destOrd="0" presId="urn:microsoft.com/office/officeart/2018/2/layout/IconVerticalSolidList"/>
    <dgm:cxn modelId="{71C2A2AB-7041-4BE7-BE3B-C5A2D3142A20}" type="presParOf" srcId="{492CE9DE-A7AE-4D2F-AED7-F67B2369CE02}" destId="{139D3EB2-745C-4641-8D4A-38A597B2C212}" srcOrd="0" destOrd="0" presId="urn:microsoft.com/office/officeart/2018/2/layout/IconVerticalSolidList"/>
    <dgm:cxn modelId="{9BBA4FDD-FDDD-4312-964D-F3E9C28FE54E}" type="presParOf" srcId="{139D3EB2-745C-4641-8D4A-38A597B2C212}" destId="{7DB21913-C6D5-4CC3-9F7C-D65752B5BDB2}" srcOrd="0" destOrd="0" presId="urn:microsoft.com/office/officeart/2018/2/layout/IconVerticalSolidList"/>
    <dgm:cxn modelId="{D5DE7762-E0A6-45A0-BE11-EA8F048E150E}" type="presParOf" srcId="{139D3EB2-745C-4641-8D4A-38A597B2C212}" destId="{0FAA7434-B2C2-4F0C-8C29-5793BB4D24A0}" srcOrd="1" destOrd="0" presId="urn:microsoft.com/office/officeart/2018/2/layout/IconVerticalSolidList"/>
    <dgm:cxn modelId="{CB595E61-FEB9-4A04-B0B5-424CEFDCDDDC}" type="presParOf" srcId="{139D3EB2-745C-4641-8D4A-38A597B2C212}" destId="{80D7BC27-46A3-4071-ACF8-AAB4C85025D7}" srcOrd="2" destOrd="0" presId="urn:microsoft.com/office/officeart/2018/2/layout/IconVerticalSolidList"/>
    <dgm:cxn modelId="{F674AE7A-F5FC-4C64-A04B-B01443501ADA}" type="presParOf" srcId="{139D3EB2-745C-4641-8D4A-38A597B2C212}" destId="{1B55EB6F-0C9B-41FE-B8A5-B9317E07DB37}" srcOrd="3" destOrd="0" presId="urn:microsoft.com/office/officeart/2018/2/layout/IconVerticalSolidList"/>
    <dgm:cxn modelId="{5969012B-F298-446B-93F7-EA3148CCD7E6}" type="presParOf" srcId="{492CE9DE-A7AE-4D2F-AED7-F67B2369CE02}" destId="{9A6BEE18-1C18-440A-A672-E6BAEBC077B4}" srcOrd="1" destOrd="0" presId="urn:microsoft.com/office/officeart/2018/2/layout/IconVerticalSolidList"/>
    <dgm:cxn modelId="{BAF0FBB6-EC2B-41F3-8E8B-A78AAD878F5C}" type="presParOf" srcId="{492CE9DE-A7AE-4D2F-AED7-F67B2369CE02}" destId="{DF480B09-0846-4C84-98AB-6FB31D307814}" srcOrd="2" destOrd="0" presId="urn:microsoft.com/office/officeart/2018/2/layout/IconVerticalSolidList"/>
    <dgm:cxn modelId="{03CD3DCA-90D4-474C-9E5E-AED0999D2FA8}" type="presParOf" srcId="{DF480B09-0846-4C84-98AB-6FB31D307814}" destId="{18D69555-7C7E-43B8-81A3-B7D2894F0F5A}" srcOrd="0" destOrd="0" presId="urn:microsoft.com/office/officeart/2018/2/layout/IconVerticalSolidList"/>
    <dgm:cxn modelId="{470CE20A-86C1-455A-84FC-F0DB7121179C}" type="presParOf" srcId="{DF480B09-0846-4C84-98AB-6FB31D307814}" destId="{3990E82E-67FB-4EE4-A7CC-A2BFE59FF5F5}" srcOrd="1" destOrd="0" presId="urn:microsoft.com/office/officeart/2018/2/layout/IconVerticalSolidList"/>
    <dgm:cxn modelId="{1814100B-AD06-494F-B7A9-7394D5BB0BF9}" type="presParOf" srcId="{DF480B09-0846-4C84-98AB-6FB31D307814}" destId="{EA231A19-AA7D-4DDD-8A3F-AF467A684A41}" srcOrd="2" destOrd="0" presId="urn:microsoft.com/office/officeart/2018/2/layout/IconVerticalSolidList"/>
    <dgm:cxn modelId="{C201699E-BBB1-4CDA-BCC7-E04409BA9AEF}" type="presParOf" srcId="{DF480B09-0846-4C84-98AB-6FB31D307814}" destId="{1808F979-5D0F-4ADC-830B-9695F5872C04}" srcOrd="3" destOrd="0" presId="urn:microsoft.com/office/officeart/2018/2/layout/IconVerticalSolidList"/>
    <dgm:cxn modelId="{57C3A09C-B32F-42FF-8E58-18492088B915}" type="presParOf" srcId="{492CE9DE-A7AE-4D2F-AED7-F67B2369CE02}" destId="{B4D2DD90-AECD-4519-94DE-7CAAA43F0D5A}" srcOrd="3" destOrd="0" presId="urn:microsoft.com/office/officeart/2018/2/layout/IconVerticalSolidList"/>
    <dgm:cxn modelId="{BCD3EC96-9ADF-458B-96FC-CCCCC3FCC981}" type="presParOf" srcId="{492CE9DE-A7AE-4D2F-AED7-F67B2369CE02}" destId="{CE9326CC-36C4-4611-A5FF-5E577C1A8FC9}" srcOrd="4" destOrd="0" presId="urn:microsoft.com/office/officeart/2018/2/layout/IconVerticalSolidList"/>
    <dgm:cxn modelId="{4F0ADE5F-777F-450B-A25A-EF50C740377A}" type="presParOf" srcId="{CE9326CC-36C4-4611-A5FF-5E577C1A8FC9}" destId="{2F44B11A-9C3B-4DAD-9CBB-5A045691796E}" srcOrd="0" destOrd="0" presId="urn:microsoft.com/office/officeart/2018/2/layout/IconVerticalSolidList"/>
    <dgm:cxn modelId="{E88982E1-345E-4D9A-A2F9-1E5C0E6F1F58}" type="presParOf" srcId="{CE9326CC-36C4-4611-A5FF-5E577C1A8FC9}" destId="{406C9875-FCF6-4311-A9C4-2178D0BBEB2B}" srcOrd="1" destOrd="0" presId="urn:microsoft.com/office/officeart/2018/2/layout/IconVerticalSolidList"/>
    <dgm:cxn modelId="{61EA8951-8B18-4E12-9116-8B1DD28C1C1A}" type="presParOf" srcId="{CE9326CC-36C4-4611-A5FF-5E577C1A8FC9}" destId="{34BAAC41-C525-4B64-94DC-7320C2ED2320}" srcOrd="2" destOrd="0" presId="urn:microsoft.com/office/officeart/2018/2/layout/IconVerticalSolidList"/>
    <dgm:cxn modelId="{C9F9D5E6-5DE0-4809-B280-B188607E79C5}" type="presParOf" srcId="{CE9326CC-36C4-4611-A5FF-5E577C1A8FC9}" destId="{0B7B0905-AECC-4E9B-ABE9-AAF5C7EE0D4E}" srcOrd="3" destOrd="0" presId="urn:microsoft.com/office/officeart/2018/2/layout/IconVerticalSolidList"/>
    <dgm:cxn modelId="{8CE4D15D-73FE-4B3A-8093-989AE67453B2}" type="presParOf" srcId="{492CE9DE-A7AE-4D2F-AED7-F67B2369CE02}" destId="{9CB11873-0764-4C9E-9247-8B437EAA19A5}" srcOrd="5" destOrd="0" presId="urn:microsoft.com/office/officeart/2018/2/layout/IconVerticalSolidList"/>
    <dgm:cxn modelId="{9ECD1A90-CE70-43F6-8582-6B3681E927C5}" type="presParOf" srcId="{492CE9DE-A7AE-4D2F-AED7-F67B2369CE02}" destId="{9D53564B-842E-44DE-94DB-D4BE28CE2504}" srcOrd="6" destOrd="0" presId="urn:microsoft.com/office/officeart/2018/2/layout/IconVerticalSolidList"/>
    <dgm:cxn modelId="{A0593522-C7D3-49C0-B420-111EB96F47C9}" type="presParOf" srcId="{9D53564B-842E-44DE-94DB-D4BE28CE2504}" destId="{A4BC0CEA-A832-45C2-8A62-134B41795FA5}" srcOrd="0" destOrd="0" presId="urn:microsoft.com/office/officeart/2018/2/layout/IconVerticalSolidList"/>
    <dgm:cxn modelId="{602FB067-8DD0-42E6-9840-780D77BC5C71}" type="presParOf" srcId="{9D53564B-842E-44DE-94DB-D4BE28CE2504}" destId="{DF9828DE-5AF4-4CFE-B107-42144CD9FB91}" srcOrd="1" destOrd="0" presId="urn:microsoft.com/office/officeart/2018/2/layout/IconVerticalSolidList"/>
    <dgm:cxn modelId="{D90DD3EE-1249-46A6-9847-1EE1D4A8DC3B}" type="presParOf" srcId="{9D53564B-842E-44DE-94DB-D4BE28CE2504}" destId="{E85AD33F-88AE-4781-94A9-FE368B0A8978}" srcOrd="2" destOrd="0" presId="urn:microsoft.com/office/officeart/2018/2/layout/IconVerticalSolidList"/>
    <dgm:cxn modelId="{0308FBFC-857A-4341-8481-1D9B5B46D6A2}" type="presParOf" srcId="{9D53564B-842E-44DE-94DB-D4BE28CE2504}" destId="{D5153ED2-0795-45F7-A9D5-9D25FB7E89E4}" srcOrd="3" destOrd="0" presId="urn:microsoft.com/office/officeart/2018/2/layout/IconVerticalSolidList"/>
    <dgm:cxn modelId="{963F4406-536E-45C6-9EFD-BDEAB9BAEF6E}" type="presParOf" srcId="{492CE9DE-A7AE-4D2F-AED7-F67B2369CE02}" destId="{283AE0D7-16AC-4F39-BAD0-15F3BD0018DF}" srcOrd="7" destOrd="0" presId="urn:microsoft.com/office/officeart/2018/2/layout/IconVerticalSolidList"/>
    <dgm:cxn modelId="{E41EF4E3-BD86-4AA6-921E-31428A583A06}" type="presParOf" srcId="{492CE9DE-A7AE-4D2F-AED7-F67B2369CE02}" destId="{E0D60DF2-4B0B-43EF-8E89-8046F1AA6584}" srcOrd="8" destOrd="0" presId="urn:microsoft.com/office/officeart/2018/2/layout/IconVerticalSolidList"/>
    <dgm:cxn modelId="{6D860210-6EEC-4AAF-A2DA-61C7C8886B4A}" type="presParOf" srcId="{E0D60DF2-4B0B-43EF-8E89-8046F1AA6584}" destId="{03842D31-CDDD-4B37-BFA9-6D32E43BBA0E}" srcOrd="0" destOrd="0" presId="urn:microsoft.com/office/officeart/2018/2/layout/IconVerticalSolidList"/>
    <dgm:cxn modelId="{BA8A778A-BCE4-4EFE-A3E7-6392E29CA9B1}" type="presParOf" srcId="{E0D60DF2-4B0B-43EF-8E89-8046F1AA6584}" destId="{9F0FCC7E-7D81-4AA3-A643-515EB31B9597}" srcOrd="1" destOrd="0" presId="urn:microsoft.com/office/officeart/2018/2/layout/IconVerticalSolidList"/>
    <dgm:cxn modelId="{7B298001-6948-4011-83E0-03B8548D5EFB}" type="presParOf" srcId="{E0D60DF2-4B0B-43EF-8E89-8046F1AA6584}" destId="{0C499B63-64D7-4A29-A327-A34719DE2828}" srcOrd="2" destOrd="0" presId="urn:microsoft.com/office/officeart/2018/2/layout/IconVerticalSolidList"/>
    <dgm:cxn modelId="{021B7F7C-ADFE-447C-90A3-C111B81A310B}" type="presParOf" srcId="{E0D60DF2-4B0B-43EF-8E89-8046F1AA6584}" destId="{2CBC4C11-72FD-4D80-B300-73A4C9A8505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B3E8E-8F57-4C80-AE79-CE7A88E6E47F}">
      <dsp:nvSpPr>
        <dsp:cNvPr id="0" name=""/>
        <dsp:cNvSpPr/>
      </dsp:nvSpPr>
      <dsp:spPr>
        <a:xfrm>
          <a:off x="1118728" y="431"/>
          <a:ext cx="2837340" cy="170240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Trail projects often take multiple years</a:t>
          </a:r>
        </a:p>
      </dsp:txBody>
      <dsp:txXfrm>
        <a:off x="1118728" y="431"/>
        <a:ext cx="2837340" cy="1702404"/>
      </dsp:txXfrm>
    </dsp:sp>
    <dsp:sp modelId="{0DD5AE34-E1D6-46E3-BE5D-B9200C35CA01}">
      <dsp:nvSpPr>
        <dsp:cNvPr id="0" name=""/>
        <dsp:cNvSpPr/>
      </dsp:nvSpPr>
      <dsp:spPr>
        <a:xfrm>
          <a:off x="4239802" y="431"/>
          <a:ext cx="2837340" cy="1702404"/>
        </a:xfrm>
        <a:prstGeom prst="rect">
          <a:avLst/>
        </a:prstGeom>
        <a:solidFill>
          <a:schemeClr val="accent2">
            <a:hueOff val="479033"/>
            <a:satOff val="-2738"/>
            <a:lumOff val="2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Each funding source has different approval processes and cash flow timing</a:t>
          </a:r>
        </a:p>
      </dsp:txBody>
      <dsp:txXfrm>
        <a:off x="4239802" y="431"/>
        <a:ext cx="2837340" cy="1702404"/>
      </dsp:txXfrm>
    </dsp:sp>
    <dsp:sp modelId="{214898BB-F7AC-488A-8BAE-1A9BB1B0526C}">
      <dsp:nvSpPr>
        <dsp:cNvPr id="0" name=""/>
        <dsp:cNvSpPr/>
      </dsp:nvSpPr>
      <dsp:spPr>
        <a:xfrm>
          <a:off x="2679265" y="1986569"/>
          <a:ext cx="2837340" cy="1702404"/>
        </a:xfrm>
        <a:prstGeom prst="rect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Understanding timelines helps avoid stalled projects</a:t>
          </a:r>
        </a:p>
      </dsp:txBody>
      <dsp:txXfrm>
        <a:off x="2679265" y="1986569"/>
        <a:ext cx="2837340" cy="170240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5E2EC-0F34-49EE-AEC5-ACCEC8DF5B3F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B5745E-AEFE-42F5-AE77-80E33EB84435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9974A-40D0-4B94-A998-1D352C6A0994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Award Range: $5,000 – $250,000</a:t>
          </a:r>
        </a:p>
      </dsp:txBody>
      <dsp:txXfrm>
        <a:off x="1099610" y="1878"/>
        <a:ext cx="7129989" cy="952043"/>
      </dsp:txXfrm>
    </dsp:sp>
    <dsp:sp modelId="{D9EF3938-848B-4C73-9C4D-7399CFEA5A11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21560-A04D-4B56-9137-1CE25FC7913B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9D6EAE-C272-4845-A323-6F03E0E3056C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Match: 25% non-state cash</a:t>
          </a:r>
        </a:p>
      </dsp:txBody>
      <dsp:txXfrm>
        <a:off x="1099610" y="1191932"/>
        <a:ext cx="7129989" cy="952043"/>
      </dsp:txXfrm>
    </dsp:sp>
    <dsp:sp modelId="{09CF14D9-E3C7-49AC-9845-02A0422FB96C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A1A21-5E00-48A6-A1BD-9463A4EC9809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94212A-85CB-4A8F-9D68-12C1D48E8FD9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Timeline: Final application March; awards the same summer; funds late the year of application </a:t>
          </a:r>
        </a:p>
      </dsp:txBody>
      <dsp:txXfrm>
        <a:off x="1099610" y="2381986"/>
        <a:ext cx="7129989" cy="952043"/>
      </dsp:txXfrm>
    </dsp:sp>
    <dsp:sp modelId="{854F1608-E77D-40F5-9333-B0C571DB307E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214DC-0289-4D53-83A6-88E87039054D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16181A-AB47-4CAE-B789-A2C453F45D67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Best for: Short trail links, neighborhood connections, equity-focused projects</a:t>
          </a:r>
        </a:p>
      </dsp:txBody>
      <dsp:txXfrm>
        <a:off x="1099610" y="3572041"/>
        <a:ext cx="7129989" cy="95204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3221E-6841-402F-9294-FEB0437440CB}">
      <dsp:nvSpPr>
        <dsp:cNvPr id="0" name=""/>
        <dsp:cNvSpPr/>
      </dsp:nvSpPr>
      <dsp:spPr>
        <a:xfrm>
          <a:off x="0" y="3535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CBC1F0-3342-48EF-89AE-687EAF66ED15}">
      <dsp:nvSpPr>
        <dsp:cNvPr id="0" name=""/>
        <dsp:cNvSpPr/>
      </dsp:nvSpPr>
      <dsp:spPr>
        <a:xfrm>
          <a:off x="227827" y="172994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B86DA5-5B81-4074-A6D2-92B1BD303037}">
      <dsp:nvSpPr>
        <dsp:cNvPr id="0" name=""/>
        <dsp:cNvSpPr/>
      </dsp:nvSpPr>
      <dsp:spPr>
        <a:xfrm>
          <a:off x="869886" y="3535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What it is: Legislative funding process using lottery proceeds</a:t>
          </a:r>
        </a:p>
      </dsp:txBody>
      <dsp:txXfrm>
        <a:off x="869886" y="3535"/>
        <a:ext cx="7359713" cy="753148"/>
      </dsp:txXfrm>
    </dsp:sp>
    <dsp:sp modelId="{9A8BB454-F569-49DE-BCEC-B4469F14BADB}">
      <dsp:nvSpPr>
        <dsp:cNvPr id="0" name=""/>
        <dsp:cNvSpPr/>
      </dsp:nvSpPr>
      <dsp:spPr>
        <a:xfrm>
          <a:off x="0" y="944971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ECFE15-0906-4CE2-8135-C676CA6B2436}">
      <dsp:nvSpPr>
        <dsp:cNvPr id="0" name=""/>
        <dsp:cNvSpPr/>
      </dsp:nvSpPr>
      <dsp:spPr>
        <a:xfrm>
          <a:off x="227827" y="1114429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43B33-31AA-43A0-ADA4-5FB6D3ED4499}">
      <dsp:nvSpPr>
        <dsp:cNvPr id="0" name=""/>
        <dsp:cNvSpPr/>
      </dsp:nvSpPr>
      <dsp:spPr>
        <a:xfrm>
          <a:off x="869886" y="944971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Typical Award: $500,000 – several million</a:t>
          </a:r>
        </a:p>
      </dsp:txBody>
      <dsp:txXfrm>
        <a:off x="869886" y="944971"/>
        <a:ext cx="7359713" cy="753148"/>
      </dsp:txXfrm>
    </dsp:sp>
    <dsp:sp modelId="{C10FF224-2E53-4FFF-846C-9CE16D0CDD0D}">
      <dsp:nvSpPr>
        <dsp:cNvPr id="0" name=""/>
        <dsp:cNvSpPr/>
      </dsp:nvSpPr>
      <dsp:spPr>
        <a:xfrm>
          <a:off x="0" y="1886407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B485F-91A7-42BD-8257-35DEDEDD6346}">
      <dsp:nvSpPr>
        <dsp:cNvPr id="0" name=""/>
        <dsp:cNvSpPr/>
      </dsp:nvSpPr>
      <dsp:spPr>
        <a:xfrm>
          <a:off x="227827" y="2055865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E56AF-394A-4D23-8202-C724A8EA0815}">
      <dsp:nvSpPr>
        <dsp:cNvPr id="0" name=""/>
        <dsp:cNvSpPr/>
      </dsp:nvSpPr>
      <dsp:spPr>
        <a:xfrm>
          <a:off x="869886" y="1886407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Match: Not always required, partnerships important</a:t>
          </a:r>
        </a:p>
      </dsp:txBody>
      <dsp:txXfrm>
        <a:off x="869886" y="1886407"/>
        <a:ext cx="7359713" cy="753148"/>
      </dsp:txXfrm>
    </dsp:sp>
    <dsp:sp modelId="{39525111-B267-4DE3-BB78-C773E6061AD5}">
      <dsp:nvSpPr>
        <dsp:cNvPr id="0" name=""/>
        <dsp:cNvSpPr/>
      </dsp:nvSpPr>
      <dsp:spPr>
        <a:xfrm>
          <a:off x="0" y="2827842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AA370-6DCB-4695-86B3-DDEFF01B41FC}">
      <dsp:nvSpPr>
        <dsp:cNvPr id="0" name=""/>
        <dsp:cNvSpPr/>
      </dsp:nvSpPr>
      <dsp:spPr>
        <a:xfrm>
          <a:off x="227827" y="2997301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A753D-FEC7-49E7-BF3D-BEC0B703EBC1}">
      <dsp:nvSpPr>
        <dsp:cNvPr id="0" name=""/>
        <dsp:cNvSpPr/>
      </dsp:nvSpPr>
      <dsp:spPr>
        <a:xfrm>
          <a:off x="869886" y="2827842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Timeline: Concept proposal → 1 year; full proposal → additional year; legislative approval → funding following fiscal year (~2–3 years total)</a:t>
          </a:r>
        </a:p>
      </dsp:txBody>
      <dsp:txXfrm>
        <a:off x="869886" y="2827842"/>
        <a:ext cx="7359713" cy="753148"/>
      </dsp:txXfrm>
    </dsp:sp>
    <dsp:sp modelId="{3F81AB6C-2E28-4F99-ABA0-35E28BE61195}">
      <dsp:nvSpPr>
        <dsp:cNvPr id="0" name=""/>
        <dsp:cNvSpPr/>
      </dsp:nvSpPr>
      <dsp:spPr>
        <a:xfrm>
          <a:off x="0" y="3769278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A0625-DA7F-44AB-81F8-516CAB38CD76}">
      <dsp:nvSpPr>
        <dsp:cNvPr id="0" name=""/>
        <dsp:cNvSpPr/>
      </dsp:nvSpPr>
      <dsp:spPr>
        <a:xfrm>
          <a:off x="227827" y="3938736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017EDE-D4F9-462F-AB8A-0B5FDFFB48B9}">
      <dsp:nvSpPr>
        <dsp:cNvPr id="0" name=""/>
        <dsp:cNvSpPr/>
      </dsp:nvSpPr>
      <dsp:spPr>
        <a:xfrm>
          <a:off x="869886" y="3769278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Example: Appleton Trail </a:t>
          </a:r>
        </a:p>
      </dsp:txBody>
      <dsp:txXfrm>
        <a:off x="869886" y="3769278"/>
        <a:ext cx="7359713" cy="7531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2ECED-3E59-4A92-85BE-1D9CE54BFF22}">
      <dsp:nvSpPr>
        <dsp:cNvPr id="0" name=""/>
        <dsp:cNvSpPr/>
      </dsp:nvSpPr>
      <dsp:spPr>
        <a:xfrm>
          <a:off x="0" y="3535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F6A0E-1A39-4B9B-88DE-1828B16D7668}">
      <dsp:nvSpPr>
        <dsp:cNvPr id="0" name=""/>
        <dsp:cNvSpPr/>
      </dsp:nvSpPr>
      <dsp:spPr>
        <a:xfrm>
          <a:off x="227827" y="172994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67F2F-3242-46CD-B945-4EAA7EE68232}">
      <dsp:nvSpPr>
        <dsp:cNvPr id="0" name=""/>
        <dsp:cNvSpPr/>
      </dsp:nvSpPr>
      <dsp:spPr>
        <a:xfrm>
          <a:off x="869886" y="3535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Award Size: Varies by project type</a:t>
          </a:r>
        </a:p>
      </dsp:txBody>
      <dsp:txXfrm>
        <a:off x="869886" y="3535"/>
        <a:ext cx="7359713" cy="753148"/>
      </dsp:txXfrm>
    </dsp:sp>
    <dsp:sp modelId="{1E2FE42A-63E4-4F90-9BF4-AC88874B1D48}">
      <dsp:nvSpPr>
        <dsp:cNvPr id="0" name=""/>
        <dsp:cNvSpPr/>
      </dsp:nvSpPr>
      <dsp:spPr>
        <a:xfrm>
          <a:off x="0" y="944971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04637-5C35-4353-B0D0-22D7005FFBAA}">
      <dsp:nvSpPr>
        <dsp:cNvPr id="0" name=""/>
        <dsp:cNvSpPr/>
      </dsp:nvSpPr>
      <dsp:spPr>
        <a:xfrm>
          <a:off x="227827" y="1114429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251B3C-D6AD-4864-9450-95C70A7DC13B}">
      <dsp:nvSpPr>
        <dsp:cNvPr id="0" name=""/>
        <dsp:cNvSpPr/>
      </dsp:nvSpPr>
      <dsp:spPr>
        <a:xfrm>
          <a:off x="869886" y="944971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Match: No Match</a:t>
          </a:r>
        </a:p>
      </dsp:txBody>
      <dsp:txXfrm>
        <a:off x="869886" y="944971"/>
        <a:ext cx="7359713" cy="753148"/>
      </dsp:txXfrm>
    </dsp:sp>
    <dsp:sp modelId="{591E023F-9C2D-4363-9AD6-7790FA49CDD9}">
      <dsp:nvSpPr>
        <dsp:cNvPr id="0" name=""/>
        <dsp:cNvSpPr/>
      </dsp:nvSpPr>
      <dsp:spPr>
        <a:xfrm>
          <a:off x="0" y="1886407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4FBCE-28B5-45E9-BDDF-2A1DECCA8F81}">
      <dsp:nvSpPr>
        <dsp:cNvPr id="0" name=""/>
        <dsp:cNvSpPr/>
      </dsp:nvSpPr>
      <dsp:spPr>
        <a:xfrm>
          <a:off x="227827" y="2055865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30094-C8B2-4192-80EF-DF6664184B2F}">
      <dsp:nvSpPr>
        <dsp:cNvPr id="0" name=""/>
        <dsp:cNvSpPr/>
      </dsp:nvSpPr>
      <dsp:spPr>
        <a:xfrm>
          <a:off x="869886" y="1886407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Timeline: 1-2 years, typically</a:t>
          </a:r>
        </a:p>
      </dsp:txBody>
      <dsp:txXfrm>
        <a:off x="869886" y="1886407"/>
        <a:ext cx="7359713" cy="753148"/>
      </dsp:txXfrm>
    </dsp:sp>
    <dsp:sp modelId="{694049EC-69F5-4865-9698-AFFC7DCABD23}">
      <dsp:nvSpPr>
        <dsp:cNvPr id="0" name=""/>
        <dsp:cNvSpPr/>
      </dsp:nvSpPr>
      <dsp:spPr>
        <a:xfrm>
          <a:off x="0" y="2827842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BB9BD-434F-444F-BFFA-25936DD74701}">
      <dsp:nvSpPr>
        <dsp:cNvPr id="0" name=""/>
        <dsp:cNvSpPr/>
      </dsp:nvSpPr>
      <dsp:spPr>
        <a:xfrm>
          <a:off x="227827" y="2997301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E4151D-A93A-4EB3-A18D-191EA2294CC3}">
      <dsp:nvSpPr>
        <dsp:cNvPr id="0" name=""/>
        <dsp:cNvSpPr/>
      </dsp:nvSpPr>
      <dsp:spPr>
        <a:xfrm>
          <a:off x="869886" y="2827842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Best for: School-area trail connections, sidewalks, crossings</a:t>
          </a:r>
        </a:p>
      </dsp:txBody>
      <dsp:txXfrm>
        <a:off x="869886" y="2827842"/>
        <a:ext cx="7359713" cy="753148"/>
      </dsp:txXfrm>
    </dsp:sp>
    <dsp:sp modelId="{9DC4F3C2-DE50-485D-A086-0123AC3B1B4C}">
      <dsp:nvSpPr>
        <dsp:cNvPr id="0" name=""/>
        <dsp:cNvSpPr/>
      </dsp:nvSpPr>
      <dsp:spPr>
        <a:xfrm>
          <a:off x="0" y="3769278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7CEC65-5EBB-43B0-AC82-ED4086176984}">
      <dsp:nvSpPr>
        <dsp:cNvPr id="0" name=""/>
        <dsp:cNvSpPr/>
      </dsp:nvSpPr>
      <dsp:spPr>
        <a:xfrm>
          <a:off x="227827" y="3938736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FE3F98-32B4-40FC-ABB2-C9E6ABAA0BFD}">
      <dsp:nvSpPr>
        <dsp:cNvPr id="0" name=""/>
        <dsp:cNvSpPr/>
      </dsp:nvSpPr>
      <dsp:spPr>
        <a:xfrm>
          <a:off x="869886" y="3769278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Example: Graceville-Beardsley Schools</a:t>
          </a:r>
        </a:p>
      </dsp:txBody>
      <dsp:txXfrm>
        <a:off x="869886" y="3769278"/>
        <a:ext cx="7359713" cy="7531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8EDA4-DE2C-4EC8-86E0-705B6510963A}">
      <dsp:nvSpPr>
        <dsp:cNvPr id="0" name=""/>
        <dsp:cNvSpPr/>
      </dsp:nvSpPr>
      <dsp:spPr>
        <a:xfrm>
          <a:off x="18535" y="659889"/>
          <a:ext cx="1080124" cy="10801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BCB367-50FC-4652-8D28-86210DDF913F}">
      <dsp:nvSpPr>
        <dsp:cNvPr id="0" name=""/>
        <dsp:cNvSpPr/>
      </dsp:nvSpPr>
      <dsp:spPr>
        <a:xfrm>
          <a:off x="245361" y="886715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95D7D-7D51-4715-BE71-D5E6253F33AE}">
      <dsp:nvSpPr>
        <dsp:cNvPr id="0" name=""/>
        <dsp:cNvSpPr/>
      </dsp:nvSpPr>
      <dsp:spPr>
        <a:xfrm>
          <a:off x="1330115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Is this planning, construction, or maintenance?</a:t>
          </a:r>
        </a:p>
      </dsp:txBody>
      <dsp:txXfrm>
        <a:off x="1330115" y="659889"/>
        <a:ext cx="2546008" cy="1080124"/>
      </dsp:txXfrm>
    </dsp:sp>
    <dsp:sp modelId="{5EA65FD3-0E0D-4A7C-B430-6521E23B5CA4}">
      <dsp:nvSpPr>
        <dsp:cNvPr id="0" name=""/>
        <dsp:cNvSpPr/>
      </dsp:nvSpPr>
      <dsp:spPr>
        <a:xfrm>
          <a:off x="4319746" y="659889"/>
          <a:ext cx="1080124" cy="108012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328BD-D51A-4990-9EEB-AB5955E73A2B}">
      <dsp:nvSpPr>
        <dsp:cNvPr id="0" name=""/>
        <dsp:cNvSpPr/>
      </dsp:nvSpPr>
      <dsp:spPr>
        <a:xfrm>
          <a:off x="4546573" y="886715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6E42B-2A07-4720-887C-6084FEAD76D0}">
      <dsp:nvSpPr>
        <dsp:cNvPr id="0" name=""/>
        <dsp:cNvSpPr/>
      </dsp:nvSpPr>
      <dsp:spPr>
        <a:xfrm>
          <a:off x="5631327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Is the project transportation or recreation focused?</a:t>
          </a:r>
        </a:p>
      </dsp:txBody>
      <dsp:txXfrm>
        <a:off x="5631327" y="659889"/>
        <a:ext cx="2546008" cy="1080124"/>
      </dsp:txXfrm>
    </dsp:sp>
    <dsp:sp modelId="{2FA21BA5-60A3-4CF0-A08F-A4C912E73F17}">
      <dsp:nvSpPr>
        <dsp:cNvPr id="0" name=""/>
        <dsp:cNvSpPr/>
      </dsp:nvSpPr>
      <dsp:spPr>
        <a:xfrm>
          <a:off x="18535" y="2452790"/>
          <a:ext cx="1080124" cy="10801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14B9B6-5ECF-4AD7-AB30-C3397BEDACE3}">
      <dsp:nvSpPr>
        <dsp:cNvPr id="0" name=""/>
        <dsp:cNvSpPr/>
      </dsp:nvSpPr>
      <dsp:spPr>
        <a:xfrm>
          <a:off x="245361" y="2679617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194C6-7304-44A9-BC1F-3253BF2DDB2E}">
      <dsp:nvSpPr>
        <dsp:cNvPr id="0" name=""/>
        <dsp:cNvSpPr/>
      </dsp:nvSpPr>
      <dsp:spPr>
        <a:xfrm>
          <a:off x="1330115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Do you need funding soon or can you wait 2–5 years?</a:t>
          </a:r>
        </a:p>
      </dsp:txBody>
      <dsp:txXfrm>
        <a:off x="1330115" y="2452790"/>
        <a:ext cx="2546008" cy="1080124"/>
      </dsp:txXfrm>
    </dsp:sp>
    <dsp:sp modelId="{68A37A39-421D-41F1-88C1-6C45E7FBDD35}">
      <dsp:nvSpPr>
        <dsp:cNvPr id="0" name=""/>
        <dsp:cNvSpPr/>
      </dsp:nvSpPr>
      <dsp:spPr>
        <a:xfrm>
          <a:off x="4319746" y="2452790"/>
          <a:ext cx="1080124" cy="108012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F3B8AE-3362-4024-940D-E964D949A26E}">
      <dsp:nvSpPr>
        <dsp:cNvPr id="0" name=""/>
        <dsp:cNvSpPr/>
      </dsp:nvSpPr>
      <dsp:spPr>
        <a:xfrm>
          <a:off x="4546573" y="2679617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9F285-22D6-42AD-AE9B-2F515C4E2E3E}">
      <dsp:nvSpPr>
        <dsp:cNvPr id="0" name=""/>
        <dsp:cNvSpPr/>
      </dsp:nvSpPr>
      <dsp:spPr>
        <a:xfrm>
          <a:off x="5631327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Do you have local cash match available?</a:t>
          </a:r>
        </a:p>
      </dsp:txBody>
      <dsp:txXfrm>
        <a:off x="5631327" y="2452790"/>
        <a:ext cx="2546008" cy="10801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C4C27-2103-47D0-B480-5FD6E00E87B3}">
      <dsp:nvSpPr>
        <dsp:cNvPr id="0" name=""/>
        <dsp:cNvSpPr/>
      </dsp:nvSpPr>
      <dsp:spPr>
        <a:xfrm>
          <a:off x="2983631" y="13"/>
          <a:ext cx="2262336" cy="226233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Federal versus State Funding </a:t>
          </a:r>
        </a:p>
      </dsp:txBody>
      <dsp:txXfrm>
        <a:off x="3549215" y="13"/>
        <a:ext cx="1131168" cy="1866427"/>
      </dsp:txXfrm>
    </dsp:sp>
    <dsp:sp modelId="{73DF9BD4-EEEB-4EB1-8F12-CFE7BC2F6DD3}">
      <dsp:nvSpPr>
        <dsp:cNvPr id="0" name=""/>
        <dsp:cNvSpPr/>
      </dsp:nvSpPr>
      <dsp:spPr>
        <a:xfrm rot="7200000">
          <a:off x="4290522" y="2263613"/>
          <a:ext cx="2262336" cy="226233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Match Requirements </a:t>
          </a:r>
        </a:p>
      </dsp:txBody>
      <dsp:txXfrm rot="-5400000">
        <a:off x="4659911" y="2928174"/>
        <a:ext cx="1866427" cy="1131168"/>
      </dsp:txXfrm>
    </dsp:sp>
    <dsp:sp modelId="{98344C65-F11A-4E94-A87B-5F49922F0D78}">
      <dsp:nvSpPr>
        <dsp:cNvPr id="0" name=""/>
        <dsp:cNvSpPr/>
      </dsp:nvSpPr>
      <dsp:spPr>
        <a:xfrm rot="14400000">
          <a:off x="1676741" y="2263613"/>
          <a:ext cx="2262336" cy="226233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Competitiveness: Recreation funding versus  Transportation funding</a:t>
          </a:r>
        </a:p>
      </dsp:txBody>
      <dsp:txXfrm rot="5400000">
        <a:off x="1703262" y="2928174"/>
        <a:ext cx="1866427" cy="11311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C1F69-85D4-433B-A4C2-AE4C2F8A4D53}">
      <dsp:nvSpPr>
        <dsp:cNvPr id="0" name=""/>
        <dsp:cNvSpPr/>
      </dsp:nvSpPr>
      <dsp:spPr>
        <a:xfrm>
          <a:off x="0" y="671"/>
          <a:ext cx="4697730" cy="15723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B1D630-3956-4E0D-81FB-653B69C93A6D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F811C7-E338-41DF-93C4-9A03E9F561B6}">
      <dsp:nvSpPr>
        <dsp:cNvPr id="0" name=""/>
        <dsp:cNvSpPr/>
      </dsp:nvSpPr>
      <dsp:spPr>
        <a:xfrm>
          <a:off x="1816103" y="671"/>
          <a:ext cx="288162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Planning grant → construction grant</a:t>
          </a:r>
        </a:p>
      </dsp:txBody>
      <dsp:txXfrm>
        <a:off x="1816103" y="671"/>
        <a:ext cx="2881626" cy="1572384"/>
      </dsp:txXfrm>
    </dsp:sp>
    <dsp:sp modelId="{2FEF4FEA-0652-429E-A923-B3CB18786E58}">
      <dsp:nvSpPr>
        <dsp:cNvPr id="0" name=""/>
        <dsp:cNvSpPr/>
      </dsp:nvSpPr>
      <dsp:spPr>
        <a:xfrm>
          <a:off x="0" y="1966151"/>
          <a:ext cx="4697730" cy="15723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B73918-AD6B-4603-B677-FEE224BF86BE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9CFBC-31E5-4D72-B53C-915BFD503FAF}">
      <dsp:nvSpPr>
        <dsp:cNvPr id="0" name=""/>
        <dsp:cNvSpPr/>
      </dsp:nvSpPr>
      <dsp:spPr>
        <a:xfrm>
          <a:off x="1816103" y="1966151"/>
          <a:ext cx="288162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Apply to multiple programs </a:t>
          </a:r>
        </a:p>
      </dsp:txBody>
      <dsp:txXfrm>
        <a:off x="1816103" y="1966151"/>
        <a:ext cx="2881626" cy="1572384"/>
      </dsp:txXfrm>
    </dsp:sp>
    <dsp:sp modelId="{F1167BD2-3AC9-49BE-966F-6C3F08929F81}">
      <dsp:nvSpPr>
        <dsp:cNvPr id="0" name=""/>
        <dsp:cNvSpPr/>
      </dsp:nvSpPr>
      <dsp:spPr>
        <a:xfrm>
          <a:off x="0" y="3932303"/>
          <a:ext cx="4697730" cy="15723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785E22-E6DC-4E58-8D2D-DC4FB55C9310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9AC239-8D99-42B4-AFDF-A1E4195F6279}">
      <dsp:nvSpPr>
        <dsp:cNvPr id="0" name=""/>
        <dsp:cNvSpPr/>
      </dsp:nvSpPr>
      <dsp:spPr>
        <a:xfrm>
          <a:off x="1552870" y="3928864"/>
          <a:ext cx="2113978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Stack funding, based on when funding becomes available: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How to cover match requirements</a:t>
          </a:r>
        </a:p>
      </dsp:txBody>
      <dsp:txXfrm>
        <a:off x="1552870" y="3928864"/>
        <a:ext cx="2113978" cy="1572384"/>
      </dsp:txXfrm>
    </dsp:sp>
    <dsp:sp modelId="{A9CF651B-014F-462D-8019-2B9921638549}">
      <dsp:nvSpPr>
        <dsp:cNvPr id="0" name=""/>
        <dsp:cNvSpPr/>
      </dsp:nvSpPr>
      <dsp:spPr>
        <a:xfrm>
          <a:off x="3930082" y="3928864"/>
          <a:ext cx="767647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930082" y="3928864"/>
        <a:ext cx="767647" cy="15723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21913-C6D5-4CC3-9F7C-D65752B5BDB2}">
      <dsp:nvSpPr>
        <dsp:cNvPr id="0" name=""/>
        <dsp:cNvSpPr/>
      </dsp:nvSpPr>
      <dsp:spPr>
        <a:xfrm>
          <a:off x="0" y="3535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A7434-B2C2-4F0C-8C29-5793BB4D24A0}">
      <dsp:nvSpPr>
        <dsp:cNvPr id="0" name=""/>
        <dsp:cNvSpPr/>
      </dsp:nvSpPr>
      <dsp:spPr>
        <a:xfrm>
          <a:off x="227827" y="172994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55EB6F-0C9B-41FE-B8A5-B9317E07DB37}">
      <dsp:nvSpPr>
        <dsp:cNvPr id="0" name=""/>
        <dsp:cNvSpPr/>
      </dsp:nvSpPr>
      <dsp:spPr>
        <a:xfrm>
          <a:off x="869886" y="3535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What it funds: Paved trails (reconstruction or new), ADA upgrades, active transportation connections</a:t>
          </a:r>
        </a:p>
      </dsp:txBody>
      <dsp:txXfrm>
        <a:off x="869886" y="3535"/>
        <a:ext cx="7359713" cy="753148"/>
      </dsp:txXfrm>
    </dsp:sp>
    <dsp:sp modelId="{18D69555-7C7E-43B8-81A3-B7D2894F0F5A}">
      <dsp:nvSpPr>
        <dsp:cNvPr id="0" name=""/>
        <dsp:cNvSpPr/>
      </dsp:nvSpPr>
      <dsp:spPr>
        <a:xfrm>
          <a:off x="0" y="944971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0E82E-67FB-4EE4-A7CC-A2BFE59FF5F5}">
      <dsp:nvSpPr>
        <dsp:cNvPr id="0" name=""/>
        <dsp:cNvSpPr/>
      </dsp:nvSpPr>
      <dsp:spPr>
        <a:xfrm>
          <a:off x="227827" y="1114429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8F979-5D0F-4ADC-830B-9695F5872C04}">
      <dsp:nvSpPr>
        <dsp:cNvPr id="0" name=""/>
        <dsp:cNvSpPr/>
      </dsp:nvSpPr>
      <dsp:spPr>
        <a:xfrm>
          <a:off x="869886" y="944971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Typical Award: $200,000+</a:t>
          </a:r>
        </a:p>
      </dsp:txBody>
      <dsp:txXfrm>
        <a:off x="869886" y="944971"/>
        <a:ext cx="7359713" cy="753148"/>
      </dsp:txXfrm>
    </dsp:sp>
    <dsp:sp modelId="{2F44B11A-9C3B-4DAD-9CBB-5A045691796E}">
      <dsp:nvSpPr>
        <dsp:cNvPr id="0" name=""/>
        <dsp:cNvSpPr/>
      </dsp:nvSpPr>
      <dsp:spPr>
        <a:xfrm>
          <a:off x="0" y="1886407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C9875-FCF6-4311-A9C4-2178D0BBEB2B}">
      <dsp:nvSpPr>
        <dsp:cNvPr id="0" name=""/>
        <dsp:cNvSpPr/>
      </dsp:nvSpPr>
      <dsp:spPr>
        <a:xfrm>
          <a:off x="227827" y="2055865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B0905-AECC-4E9B-ABE9-AAF5C7EE0D4E}">
      <dsp:nvSpPr>
        <dsp:cNvPr id="0" name=""/>
        <dsp:cNvSpPr/>
      </dsp:nvSpPr>
      <dsp:spPr>
        <a:xfrm>
          <a:off x="869886" y="1886407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Match: 20% local (cash or eligible funds)</a:t>
          </a:r>
        </a:p>
      </dsp:txBody>
      <dsp:txXfrm>
        <a:off x="869886" y="1886407"/>
        <a:ext cx="7359713" cy="753148"/>
      </dsp:txXfrm>
    </dsp:sp>
    <dsp:sp modelId="{A4BC0CEA-A832-45C2-8A62-134B41795FA5}">
      <dsp:nvSpPr>
        <dsp:cNvPr id="0" name=""/>
        <dsp:cNvSpPr/>
      </dsp:nvSpPr>
      <dsp:spPr>
        <a:xfrm>
          <a:off x="0" y="2827842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9828DE-5AF4-4CFE-B107-42144CD9FB91}">
      <dsp:nvSpPr>
        <dsp:cNvPr id="0" name=""/>
        <dsp:cNvSpPr/>
      </dsp:nvSpPr>
      <dsp:spPr>
        <a:xfrm>
          <a:off x="227827" y="2997301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53ED2-0795-45F7-A9D5-9D25FB7E89E4}">
      <dsp:nvSpPr>
        <dsp:cNvPr id="0" name=""/>
        <dsp:cNvSpPr/>
      </dsp:nvSpPr>
      <dsp:spPr>
        <a:xfrm>
          <a:off x="869886" y="2827842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Timeline: Application annual, awarded in 2-3 months, construction 5 years (typically) </a:t>
          </a:r>
        </a:p>
      </dsp:txBody>
      <dsp:txXfrm>
        <a:off x="869886" y="2827842"/>
        <a:ext cx="7359713" cy="753148"/>
      </dsp:txXfrm>
    </dsp:sp>
    <dsp:sp modelId="{03842D31-CDDD-4B37-BFA9-6D32E43BBA0E}">
      <dsp:nvSpPr>
        <dsp:cNvPr id="0" name=""/>
        <dsp:cNvSpPr/>
      </dsp:nvSpPr>
      <dsp:spPr>
        <a:xfrm>
          <a:off x="0" y="3769278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0FCC7E-7D81-4AA3-A643-515EB31B9597}">
      <dsp:nvSpPr>
        <dsp:cNvPr id="0" name=""/>
        <dsp:cNvSpPr/>
      </dsp:nvSpPr>
      <dsp:spPr>
        <a:xfrm>
          <a:off x="227827" y="3938736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BC4C11-72FD-4D80-B300-73A4C9A8505F}">
      <dsp:nvSpPr>
        <dsp:cNvPr id="0" name=""/>
        <dsp:cNvSpPr/>
      </dsp:nvSpPr>
      <dsp:spPr>
        <a:xfrm>
          <a:off x="869886" y="3769278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Example: Appleton Trail Reconstruction </a:t>
          </a:r>
        </a:p>
      </dsp:txBody>
      <dsp:txXfrm>
        <a:off x="869886" y="3769278"/>
        <a:ext cx="7359713" cy="7531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6FA64-2D7A-4698-B3C8-3D004F65B7DF}">
      <dsp:nvSpPr>
        <dsp:cNvPr id="0" name=""/>
        <dsp:cNvSpPr/>
      </dsp:nvSpPr>
      <dsp:spPr>
        <a:xfrm>
          <a:off x="0" y="3535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D327F-9C1F-461B-BC7B-181AB17AEB51}">
      <dsp:nvSpPr>
        <dsp:cNvPr id="0" name=""/>
        <dsp:cNvSpPr/>
      </dsp:nvSpPr>
      <dsp:spPr>
        <a:xfrm>
          <a:off x="227827" y="172994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2B188A-08E6-4BC2-9BCF-3D9CD2DA7B14}">
      <dsp:nvSpPr>
        <dsp:cNvPr id="0" name=""/>
        <dsp:cNvSpPr/>
      </dsp:nvSpPr>
      <dsp:spPr>
        <a:xfrm>
          <a:off x="869886" y="3535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What it funds: Projects that reduce transportation-related emissions</a:t>
          </a:r>
        </a:p>
      </dsp:txBody>
      <dsp:txXfrm>
        <a:off x="869886" y="3535"/>
        <a:ext cx="7359713" cy="753148"/>
      </dsp:txXfrm>
    </dsp:sp>
    <dsp:sp modelId="{AFDF86E4-2E60-42C8-917E-C2048CEAEE61}">
      <dsp:nvSpPr>
        <dsp:cNvPr id="0" name=""/>
        <dsp:cNvSpPr/>
      </dsp:nvSpPr>
      <dsp:spPr>
        <a:xfrm>
          <a:off x="0" y="944971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9CE335-1906-4A52-97A6-7C469A8A4F18}">
      <dsp:nvSpPr>
        <dsp:cNvPr id="0" name=""/>
        <dsp:cNvSpPr/>
      </dsp:nvSpPr>
      <dsp:spPr>
        <a:xfrm>
          <a:off x="227827" y="1114429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C272C7-C4AF-4A05-9B6F-52AD0B2D6A3A}">
      <dsp:nvSpPr>
        <dsp:cNvPr id="0" name=""/>
        <dsp:cNvSpPr/>
      </dsp:nvSpPr>
      <dsp:spPr>
        <a:xfrm>
          <a:off x="869886" y="944971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Typical Award: $200,000+</a:t>
          </a:r>
        </a:p>
      </dsp:txBody>
      <dsp:txXfrm>
        <a:off x="869886" y="944971"/>
        <a:ext cx="7359713" cy="753148"/>
      </dsp:txXfrm>
    </dsp:sp>
    <dsp:sp modelId="{2F91CA02-B06D-4CDE-8486-066B3CB46426}">
      <dsp:nvSpPr>
        <dsp:cNvPr id="0" name=""/>
        <dsp:cNvSpPr/>
      </dsp:nvSpPr>
      <dsp:spPr>
        <a:xfrm>
          <a:off x="0" y="1886407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AAADD-B18E-4477-A178-341589502A8E}">
      <dsp:nvSpPr>
        <dsp:cNvPr id="0" name=""/>
        <dsp:cNvSpPr/>
      </dsp:nvSpPr>
      <dsp:spPr>
        <a:xfrm>
          <a:off x="227827" y="2055865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495FFD-A63B-42A0-9FEA-E248FB3F419A}">
      <dsp:nvSpPr>
        <dsp:cNvPr id="0" name=""/>
        <dsp:cNvSpPr/>
      </dsp:nvSpPr>
      <dsp:spPr>
        <a:xfrm>
          <a:off x="869886" y="1886407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Match: 20% local (cash or eligible funds)</a:t>
          </a:r>
        </a:p>
      </dsp:txBody>
      <dsp:txXfrm>
        <a:off x="869886" y="1886407"/>
        <a:ext cx="7359713" cy="753148"/>
      </dsp:txXfrm>
    </dsp:sp>
    <dsp:sp modelId="{497EA8BC-3173-4F90-BD30-D29BD296B82E}">
      <dsp:nvSpPr>
        <dsp:cNvPr id="0" name=""/>
        <dsp:cNvSpPr/>
      </dsp:nvSpPr>
      <dsp:spPr>
        <a:xfrm>
          <a:off x="0" y="2827842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D170F3-45E9-4E3A-9B5C-D03AC9FA90AD}">
      <dsp:nvSpPr>
        <dsp:cNvPr id="0" name=""/>
        <dsp:cNvSpPr/>
      </dsp:nvSpPr>
      <dsp:spPr>
        <a:xfrm>
          <a:off x="227827" y="2997301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417CBF-5B90-44A3-9D70-AA6EC021EE1A}">
      <dsp:nvSpPr>
        <dsp:cNvPr id="0" name=""/>
        <dsp:cNvSpPr/>
      </dsp:nvSpPr>
      <dsp:spPr>
        <a:xfrm>
          <a:off x="869886" y="2827842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Timeline: Application annual, awarded in 2-3 months, construction 5 years (typically) </a:t>
          </a:r>
        </a:p>
      </dsp:txBody>
      <dsp:txXfrm>
        <a:off x="869886" y="2827842"/>
        <a:ext cx="7359713" cy="753148"/>
      </dsp:txXfrm>
    </dsp:sp>
    <dsp:sp modelId="{6EFC8126-05A6-4EBE-8FE5-1BA5CA6B7A09}">
      <dsp:nvSpPr>
        <dsp:cNvPr id="0" name=""/>
        <dsp:cNvSpPr/>
      </dsp:nvSpPr>
      <dsp:spPr>
        <a:xfrm>
          <a:off x="0" y="3772814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85197D-1A93-4DA0-938B-30523EA8DDC0}">
      <dsp:nvSpPr>
        <dsp:cNvPr id="0" name=""/>
        <dsp:cNvSpPr/>
      </dsp:nvSpPr>
      <dsp:spPr>
        <a:xfrm>
          <a:off x="227827" y="3938736"/>
          <a:ext cx="414231" cy="41423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E7AF26-7CB1-4425-B426-6252888D5177}">
      <dsp:nvSpPr>
        <dsp:cNvPr id="0" name=""/>
        <dsp:cNvSpPr/>
      </dsp:nvSpPr>
      <dsp:spPr>
        <a:xfrm>
          <a:off x="869886" y="3769278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Example:  Breckenridge Border States Trail</a:t>
          </a:r>
        </a:p>
      </dsp:txBody>
      <dsp:txXfrm>
        <a:off x="869886" y="3769278"/>
        <a:ext cx="7359713" cy="7531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DF640-74E3-4FE5-83C2-C5D92EEDD3CF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D1CF69-636B-4B5D-BD3F-F27518E7399E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CF178-05DA-48AF-A05E-E662A91A15DE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Award Range: Trail projects $2,500 – $200,000; equipment up to $75,000</a:t>
          </a:r>
        </a:p>
      </dsp:txBody>
      <dsp:txXfrm>
        <a:off x="1099610" y="1878"/>
        <a:ext cx="7129989" cy="952043"/>
      </dsp:txXfrm>
    </dsp:sp>
    <dsp:sp modelId="{6B602F07-FE54-4FCD-9F57-ADFFED52DA27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04CAE2-BCDB-441D-A40B-5E763486061B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E35B3-6F48-41D1-A669-01930773B262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Match: 25% cash or in-kind</a:t>
          </a:r>
        </a:p>
      </dsp:txBody>
      <dsp:txXfrm>
        <a:off x="1099610" y="1191932"/>
        <a:ext cx="7129989" cy="952043"/>
      </dsp:txXfrm>
    </dsp:sp>
    <dsp:sp modelId="{AB5F96B1-7CDD-4AD0-93A9-E62A1F247343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B53F4-BECC-467D-B49C-835AEAE938E1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EE516-5F9C-4EF7-AF12-4F6B376C68C7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Timeline: Application due Feb; awards summer</a:t>
          </a:r>
        </a:p>
      </dsp:txBody>
      <dsp:txXfrm>
        <a:off x="1099610" y="2381986"/>
        <a:ext cx="7129989" cy="952043"/>
      </dsp:txXfrm>
    </dsp:sp>
    <dsp:sp modelId="{E5B6B90B-D013-4810-AC49-F68FABF6C573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39567E-5B54-4AA9-B0AD-17EAB7854388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05D15C-6B00-4FFE-8DFA-C31FAD40212D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Best for: Maintenance, rehabilitation, trailheads, amenities, paved trails (reconstruction or new), ADA upgrades</a:t>
          </a:r>
        </a:p>
      </dsp:txBody>
      <dsp:txXfrm>
        <a:off x="1099610" y="3572041"/>
        <a:ext cx="7129989" cy="9520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DF640-74E3-4FE5-83C2-C5D92EEDD3CF}">
      <dsp:nvSpPr>
        <dsp:cNvPr id="0" name=""/>
        <dsp:cNvSpPr/>
      </dsp:nvSpPr>
      <dsp:spPr>
        <a:xfrm>
          <a:off x="0" y="2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D1CF69-636B-4B5D-BD3F-F27518E7399E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CF178-05DA-48AF-A05E-E662A91A15DE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Award Range: $5,000 – $300,000</a:t>
          </a:r>
        </a:p>
      </dsp:txBody>
      <dsp:txXfrm>
        <a:off x="1099610" y="1878"/>
        <a:ext cx="7129989" cy="952043"/>
      </dsp:txXfrm>
    </dsp:sp>
    <dsp:sp modelId="{6B602F07-FE54-4FCD-9F57-ADFFED52DA27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04CAE2-BCDB-441D-A40B-5E763486061B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E35B3-6F48-41D1-A669-01930773B262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Match: 25% non-state cash, reimbursement-based</a:t>
          </a:r>
        </a:p>
      </dsp:txBody>
      <dsp:txXfrm>
        <a:off x="1099610" y="1191932"/>
        <a:ext cx="7129989" cy="952043"/>
      </dsp:txXfrm>
    </dsp:sp>
    <dsp:sp modelId="{AB5F96B1-7CDD-4AD0-93A9-E62A1F247343}">
      <dsp:nvSpPr>
        <dsp:cNvPr id="0" name=""/>
        <dsp:cNvSpPr/>
      </dsp:nvSpPr>
      <dsp:spPr>
        <a:xfrm>
          <a:off x="0" y="2296369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B53F4-BECC-467D-B49C-835AEAE938E1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EE516-5F9C-4EF7-AF12-4F6B376C68C7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Timeline: Application due March; awards summer after; funds available late that year; project completion 2–3 years</a:t>
          </a:r>
        </a:p>
      </dsp:txBody>
      <dsp:txXfrm>
        <a:off x="1099610" y="2381986"/>
        <a:ext cx="7129989" cy="952043"/>
      </dsp:txXfrm>
    </dsp:sp>
    <dsp:sp modelId="{E5B6B90B-D013-4810-AC49-F68FABF6C573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39567E-5B54-4AA9-B0AD-17EAB7854388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05D15C-6B00-4FFE-8DFA-C31FAD40212D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Best for: Regionally significant trails</a:t>
          </a:r>
        </a:p>
      </dsp:txBody>
      <dsp:txXfrm>
        <a:off x="1099610" y="3572041"/>
        <a:ext cx="7129989" cy="95204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21913-C6D5-4CC3-9F7C-D65752B5BDB2}">
      <dsp:nvSpPr>
        <dsp:cNvPr id="0" name=""/>
        <dsp:cNvSpPr/>
      </dsp:nvSpPr>
      <dsp:spPr>
        <a:xfrm>
          <a:off x="0" y="5742"/>
          <a:ext cx="8652932" cy="66881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A7434-B2C2-4F0C-8C29-5793BB4D24A0}">
      <dsp:nvSpPr>
        <dsp:cNvPr id="0" name=""/>
        <dsp:cNvSpPr/>
      </dsp:nvSpPr>
      <dsp:spPr>
        <a:xfrm>
          <a:off x="202315" y="156225"/>
          <a:ext cx="368205" cy="3678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55EB6F-0C9B-41FE-B8A5-B9317E07DB37}">
      <dsp:nvSpPr>
        <dsp:cNvPr id="0" name=""/>
        <dsp:cNvSpPr/>
      </dsp:nvSpPr>
      <dsp:spPr>
        <a:xfrm>
          <a:off x="772836" y="5742"/>
          <a:ext cx="7833673" cy="75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630" tIns="79630" rIns="79630" bIns="7963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What it funds: Paved trails (reconstruction or new), ADA upgrades, active transportation connections</a:t>
          </a:r>
        </a:p>
      </dsp:txBody>
      <dsp:txXfrm>
        <a:off x="772836" y="5742"/>
        <a:ext cx="7833673" cy="752413"/>
      </dsp:txXfrm>
    </dsp:sp>
    <dsp:sp modelId="{18D69555-7C7E-43B8-81A3-B7D2894F0F5A}">
      <dsp:nvSpPr>
        <dsp:cNvPr id="0" name=""/>
        <dsp:cNvSpPr/>
      </dsp:nvSpPr>
      <dsp:spPr>
        <a:xfrm>
          <a:off x="0" y="946258"/>
          <a:ext cx="8652932" cy="66881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0E82E-67FB-4EE4-A7CC-A2BFE59FF5F5}">
      <dsp:nvSpPr>
        <dsp:cNvPr id="0" name=""/>
        <dsp:cNvSpPr/>
      </dsp:nvSpPr>
      <dsp:spPr>
        <a:xfrm>
          <a:off x="202315" y="1096741"/>
          <a:ext cx="368205" cy="3678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8F979-5D0F-4ADC-830B-9695F5872C04}">
      <dsp:nvSpPr>
        <dsp:cNvPr id="0" name=""/>
        <dsp:cNvSpPr/>
      </dsp:nvSpPr>
      <dsp:spPr>
        <a:xfrm>
          <a:off x="772836" y="946258"/>
          <a:ext cx="7833673" cy="75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630" tIns="79630" rIns="79630" bIns="7963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Typical Award: $50,000+</a:t>
          </a:r>
        </a:p>
      </dsp:txBody>
      <dsp:txXfrm>
        <a:off x="772836" y="946258"/>
        <a:ext cx="7833673" cy="752413"/>
      </dsp:txXfrm>
    </dsp:sp>
    <dsp:sp modelId="{2F44B11A-9C3B-4DAD-9CBB-5A045691796E}">
      <dsp:nvSpPr>
        <dsp:cNvPr id="0" name=""/>
        <dsp:cNvSpPr/>
      </dsp:nvSpPr>
      <dsp:spPr>
        <a:xfrm>
          <a:off x="0" y="1895242"/>
          <a:ext cx="8652932" cy="66881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C9875-FCF6-4311-A9C4-2178D0BBEB2B}">
      <dsp:nvSpPr>
        <dsp:cNvPr id="0" name=""/>
        <dsp:cNvSpPr/>
      </dsp:nvSpPr>
      <dsp:spPr>
        <a:xfrm>
          <a:off x="202315" y="2037257"/>
          <a:ext cx="368205" cy="3678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B0905-AECC-4E9B-ABE9-AAF5C7EE0D4E}">
      <dsp:nvSpPr>
        <dsp:cNvPr id="0" name=""/>
        <dsp:cNvSpPr/>
      </dsp:nvSpPr>
      <dsp:spPr>
        <a:xfrm>
          <a:off x="772836" y="1886774"/>
          <a:ext cx="7833673" cy="75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630" tIns="79630" rIns="79630" bIns="7963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Match: No Match </a:t>
          </a:r>
        </a:p>
      </dsp:txBody>
      <dsp:txXfrm>
        <a:off x="772836" y="1886774"/>
        <a:ext cx="7833673" cy="752413"/>
      </dsp:txXfrm>
    </dsp:sp>
    <dsp:sp modelId="{A4BC0CEA-A832-45C2-8A62-134B41795FA5}">
      <dsp:nvSpPr>
        <dsp:cNvPr id="0" name=""/>
        <dsp:cNvSpPr/>
      </dsp:nvSpPr>
      <dsp:spPr>
        <a:xfrm>
          <a:off x="0" y="2827291"/>
          <a:ext cx="8652932" cy="66881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9828DE-5AF4-4CFE-B107-42144CD9FB91}">
      <dsp:nvSpPr>
        <dsp:cNvPr id="0" name=""/>
        <dsp:cNvSpPr/>
      </dsp:nvSpPr>
      <dsp:spPr>
        <a:xfrm>
          <a:off x="202315" y="2977773"/>
          <a:ext cx="368205" cy="3678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53ED2-0795-45F7-A9D5-9D25FB7E89E4}">
      <dsp:nvSpPr>
        <dsp:cNvPr id="0" name=""/>
        <dsp:cNvSpPr/>
      </dsp:nvSpPr>
      <dsp:spPr>
        <a:xfrm>
          <a:off x="772836" y="2827291"/>
          <a:ext cx="7833673" cy="75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630" tIns="79630" rIns="79630" bIns="7963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Timeline: Application annual, awards announced approximately 4–6 months after application deadline, construction typically begins the following construction season (about 1 year after award depending on project readiness).</a:t>
          </a:r>
        </a:p>
      </dsp:txBody>
      <dsp:txXfrm>
        <a:off x="772836" y="2827291"/>
        <a:ext cx="7833673" cy="752413"/>
      </dsp:txXfrm>
    </dsp:sp>
    <dsp:sp modelId="{03842D31-CDDD-4B37-BFA9-6D32E43BBA0E}">
      <dsp:nvSpPr>
        <dsp:cNvPr id="0" name=""/>
        <dsp:cNvSpPr/>
      </dsp:nvSpPr>
      <dsp:spPr>
        <a:xfrm>
          <a:off x="0" y="3767807"/>
          <a:ext cx="8652932" cy="66881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0FCC7E-7D81-4AA3-A643-515EB31B9597}">
      <dsp:nvSpPr>
        <dsp:cNvPr id="0" name=""/>
        <dsp:cNvSpPr/>
      </dsp:nvSpPr>
      <dsp:spPr>
        <a:xfrm>
          <a:off x="202315" y="3918290"/>
          <a:ext cx="368205" cy="36784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BC4C11-72FD-4D80-B300-73A4C9A8505F}">
      <dsp:nvSpPr>
        <dsp:cNvPr id="0" name=""/>
        <dsp:cNvSpPr/>
      </dsp:nvSpPr>
      <dsp:spPr>
        <a:xfrm>
          <a:off x="772836" y="3767807"/>
          <a:ext cx="7833673" cy="75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630" tIns="79630" rIns="79630" bIns="7963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Example: Graceville-Beardsley Schools</a:t>
          </a:r>
        </a:p>
      </dsp:txBody>
      <dsp:txXfrm>
        <a:off x="772836" y="3767807"/>
        <a:ext cx="7833673" cy="752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avannah@umvrdc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AB43E7DC-5101-4E7C-ADB5-596311F53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1B8BCA7A-6464-4C53-A572-89B2B3C2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0976177 w 12192000"/>
              <a:gd name="connsiteY3" fmla="*/ 6858000 h 6858000"/>
              <a:gd name="connsiteX4" fmla="*/ 10997120 w 12192000"/>
              <a:gd name="connsiteY4" fmla="*/ 6851980 h 6858000"/>
              <a:gd name="connsiteX5" fmla="*/ 12094512 w 12192000"/>
              <a:gd name="connsiteY5" fmla="*/ 6315404 h 6858000"/>
              <a:gd name="connsiteX6" fmla="*/ 12191999 w 12192000"/>
              <a:gd name="connsiteY6" fmla="*/ 6239611 h 6858000"/>
              <a:gd name="connsiteX7" fmla="*/ 12191999 w 12192000"/>
              <a:gd name="connsiteY7" fmla="*/ 1104399 h 6858000"/>
              <a:gd name="connsiteX8" fmla="*/ 11979198 w 12192000"/>
              <a:gd name="connsiteY8" fmla="*/ 1051011 h 6858000"/>
              <a:gd name="connsiteX9" fmla="*/ 11742378 w 12192000"/>
              <a:gd name="connsiteY9" fmla="*/ 986227 h 6858000"/>
              <a:gd name="connsiteX10" fmla="*/ 12063968 w 12192000"/>
              <a:gd name="connsiteY10" fmla="*/ 729780 h 6858000"/>
              <a:gd name="connsiteX11" fmla="*/ 11572835 w 12192000"/>
              <a:gd name="connsiteY11" fmla="*/ 670151 h 6858000"/>
              <a:gd name="connsiteX12" fmla="*/ 11524844 w 12192000"/>
              <a:gd name="connsiteY12" fmla="*/ 671946 h 6858000"/>
              <a:gd name="connsiteX13" fmla="*/ 10560518 w 12192000"/>
              <a:gd name="connsiteY13" fmla="*/ 632492 h 6858000"/>
              <a:gd name="connsiteX14" fmla="*/ 9178169 w 12192000"/>
              <a:gd name="connsiteY14" fmla="*/ 501577 h 6858000"/>
              <a:gd name="connsiteX15" fmla="*/ 8033984 w 12192000"/>
              <a:gd name="connsiteY15" fmla="*/ 423121 h 6858000"/>
              <a:gd name="connsiteX16" fmla="*/ 6815795 w 12192000"/>
              <a:gd name="connsiteY16" fmla="*/ 270688 h 6858000"/>
              <a:gd name="connsiteX17" fmla="*/ 6757489 w 12192000"/>
              <a:gd name="connsiteY17" fmla="*/ 260880 h 6858000"/>
              <a:gd name="connsiteX18" fmla="*/ 6703217 w 12192000"/>
              <a:gd name="connsiteY18" fmla="*/ 290416 h 6858000"/>
              <a:gd name="connsiteX19" fmla="*/ 7005521 w 12192000"/>
              <a:gd name="connsiteY19" fmla="*/ 401154 h 6858000"/>
              <a:gd name="connsiteX20" fmla="*/ 6532779 w 12192000"/>
              <a:gd name="connsiteY20" fmla="*/ 342871 h 6858000"/>
              <a:gd name="connsiteX21" fmla="*/ 6524704 w 12192000"/>
              <a:gd name="connsiteY21" fmla="*/ 380529 h 6858000"/>
              <a:gd name="connsiteX22" fmla="*/ 7061587 w 12192000"/>
              <a:gd name="connsiteY22" fmla="*/ 523098 h 6858000"/>
              <a:gd name="connsiteX23" fmla="*/ 7013594 w 12192000"/>
              <a:gd name="connsiteY23" fmla="*/ 545070 h 6858000"/>
              <a:gd name="connsiteX24" fmla="*/ 6728335 w 12192000"/>
              <a:gd name="connsiteY24" fmla="*/ 489924 h 6858000"/>
              <a:gd name="connsiteX25" fmla="*/ 6670923 w 12192000"/>
              <a:gd name="connsiteY25" fmla="*/ 504270 h 6858000"/>
              <a:gd name="connsiteX26" fmla="*/ 6699180 w 12192000"/>
              <a:gd name="connsiteY26" fmla="*/ 571069 h 6858000"/>
              <a:gd name="connsiteX27" fmla="*/ 6822972 w 12192000"/>
              <a:gd name="connsiteY27" fmla="*/ 597073 h 6858000"/>
              <a:gd name="connsiteX28" fmla="*/ 7015839 w 12192000"/>
              <a:gd name="connsiteY28" fmla="*/ 753992 h 6858000"/>
              <a:gd name="connsiteX29" fmla="*/ 6723848 w 12192000"/>
              <a:gd name="connsiteY29" fmla="*/ 735160 h 6858000"/>
              <a:gd name="connsiteX30" fmla="*/ 6672268 w 12192000"/>
              <a:gd name="connsiteY30" fmla="*/ 773268 h 6858000"/>
              <a:gd name="connsiteX31" fmla="*/ 6652532 w 12192000"/>
              <a:gd name="connsiteY31" fmla="*/ 822585 h 6858000"/>
              <a:gd name="connsiteX32" fmla="*/ 6539505 w 12192000"/>
              <a:gd name="connsiteY32" fmla="*/ 863382 h 6858000"/>
              <a:gd name="connsiteX33" fmla="*/ 6717122 w 12192000"/>
              <a:gd name="connsiteY33" fmla="*/ 909114 h 6858000"/>
              <a:gd name="connsiteX34" fmla="*/ 6527397 w 12192000"/>
              <a:gd name="connsiteY34" fmla="*/ 909114 h 6858000"/>
              <a:gd name="connsiteX35" fmla="*/ 6309411 w 12192000"/>
              <a:gd name="connsiteY35" fmla="*/ 877731 h 6858000"/>
              <a:gd name="connsiteX36" fmla="*/ 6077077 w 12192000"/>
              <a:gd name="connsiteY36" fmla="*/ 887593 h 6858000"/>
              <a:gd name="connsiteX37" fmla="*/ 6076642 w 12192000"/>
              <a:gd name="connsiteY37" fmla="*/ 887537 h 6858000"/>
              <a:gd name="connsiteX38" fmla="*/ 6032390 w 12192000"/>
              <a:gd name="connsiteY38" fmla="*/ 898600 h 6858000"/>
              <a:gd name="connsiteX39" fmla="*/ 6008536 w 12192000"/>
              <a:gd name="connsiteY39" fmla="*/ 914503 h 6858000"/>
              <a:gd name="connsiteX40" fmla="*/ 5944926 w 12192000"/>
              <a:gd name="connsiteY40" fmla="*/ 922454 h 6858000"/>
              <a:gd name="connsiteX41" fmla="*/ 5929023 w 12192000"/>
              <a:gd name="connsiteY41" fmla="*/ 954259 h 6858000"/>
              <a:gd name="connsiteX42" fmla="*/ 5938641 w 12192000"/>
              <a:gd name="connsiteY42" fmla="*/ 983356 h 6858000"/>
              <a:gd name="connsiteX43" fmla="*/ 5941380 w 12192000"/>
              <a:gd name="connsiteY43" fmla="*/ 994243 h 6858000"/>
              <a:gd name="connsiteX44" fmla="*/ 6022639 w 12192000"/>
              <a:gd name="connsiteY44" fmla="*/ 1012399 h 6858000"/>
              <a:gd name="connsiteX45" fmla="*/ 6620687 w 12192000"/>
              <a:gd name="connsiteY45" fmla="*/ 1222947 h 6858000"/>
              <a:gd name="connsiteX46" fmla="*/ 6557895 w 12192000"/>
              <a:gd name="connsiteY46" fmla="*/ 1308577 h 6858000"/>
              <a:gd name="connsiteX47" fmla="*/ 6815348 w 12192000"/>
              <a:gd name="connsiteY47" fmla="*/ 1401831 h 6858000"/>
              <a:gd name="connsiteX48" fmla="*/ 6878591 w 12192000"/>
              <a:gd name="connsiteY48" fmla="*/ 1494187 h 6858000"/>
              <a:gd name="connsiteX49" fmla="*/ 6799202 w 12192000"/>
              <a:gd name="connsiteY49" fmla="*/ 1486118 h 6858000"/>
              <a:gd name="connsiteX50" fmla="*/ 6731027 w 12192000"/>
              <a:gd name="connsiteY50" fmla="*/ 1503602 h 6858000"/>
              <a:gd name="connsiteX51" fmla="*/ 6759282 w 12192000"/>
              <a:gd name="connsiteY51" fmla="*/ 1621067 h 6858000"/>
              <a:gd name="connsiteX52" fmla="*/ 7123035 w 12192000"/>
              <a:gd name="connsiteY52" fmla="*/ 1772603 h 6858000"/>
              <a:gd name="connsiteX53" fmla="*/ 7155777 w 12192000"/>
              <a:gd name="connsiteY53" fmla="*/ 1821919 h 6858000"/>
              <a:gd name="connsiteX54" fmla="*/ 7112270 w 12192000"/>
              <a:gd name="connsiteY54" fmla="*/ 1856890 h 6858000"/>
              <a:gd name="connsiteX55" fmla="*/ 6994755 w 12192000"/>
              <a:gd name="connsiteY55" fmla="*/ 1874821 h 6858000"/>
              <a:gd name="connsiteX56" fmla="*/ 7159364 w 12192000"/>
              <a:gd name="connsiteY56" fmla="*/ 2042948 h 6858000"/>
              <a:gd name="connsiteX57" fmla="*/ 7219467 w 12192000"/>
              <a:gd name="connsiteY57" fmla="*/ 2089573 h 6858000"/>
              <a:gd name="connsiteX58" fmla="*/ 7322179 w 12192000"/>
              <a:gd name="connsiteY58" fmla="*/ 2161756 h 6858000"/>
              <a:gd name="connsiteX59" fmla="*/ 7323974 w 12192000"/>
              <a:gd name="connsiteY59" fmla="*/ 2183724 h 6858000"/>
              <a:gd name="connsiteX60" fmla="*/ 7184034 w 12192000"/>
              <a:gd name="connsiteY60" fmla="*/ 2261285 h 6858000"/>
              <a:gd name="connsiteX61" fmla="*/ 6931516 w 12192000"/>
              <a:gd name="connsiteY61" fmla="*/ 2240212 h 6858000"/>
              <a:gd name="connsiteX62" fmla="*/ 7304686 w 12192000"/>
              <a:gd name="connsiteY62" fmla="*/ 2355883 h 6858000"/>
              <a:gd name="connsiteX63" fmla="*/ 6096813 w 12192000"/>
              <a:gd name="connsiteY63" fmla="*/ 2080160 h 6858000"/>
              <a:gd name="connsiteX64" fmla="*/ 6173959 w 12192000"/>
              <a:gd name="connsiteY64" fmla="*/ 2152340 h 6858000"/>
              <a:gd name="connsiteX65" fmla="*/ 6596469 w 12192000"/>
              <a:gd name="connsiteY65" fmla="*/ 2342432 h 6858000"/>
              <a:gd name="connsiteX66" fmla="*/ 6716224 w 12192000"/>
              <a:gd name="connsiteY66" fmla="*/ 2461690 h 6858000"/>
              <a:gd name="connsiteX67" fmla="*/ 6841810 w 12192000"/>
              <a:gd name="connsiteY67" fmla="*/ 2527594 h 6858000"/>
              <a:gd name="connsiteX68" fmla="*/ 7018080 w 12192000"/>
              <a:gd name="connsiteY68" fmla="*/ 2526249 h 6858000"/>
              <a:gd name="connsiteX69" fmla="*/ 7143217 w 12192000"/>
              <a:gd name="connsiteY69" fmla="*/ 2627573 h 6858000"/>
              <a:gd name="connsiteX70" fmla="*/ 7012697 w 12192000"/>
              <a:gd name="connsiteY70" fmla="*/ 2649094 h 6858000"/>
              <a:gd name="connsiteX71" fmla="*/ 6859752 w 12192000"/>
              <a:gd name="connsiteY71" fmla="*/ 2632505 h 6858000"/>
              <a:gd name="connsiteX72" fmla="*/ 6529636 w 12192000"/>
              <a:gd name="connsiteY72" fmla="*/ 2637883 h 6858000"/>
              <a:gd name="connsiteX73" fmla="*/ 6340360 w 12192000"/>
              <a:gd name="connsiteY73" fmla="*/ 2657610 h 6858000"/>
              <a:gd name="connsiteX74" fmla="*/ 5905294 w 12192000"/>
              <a:gd name="connsiteY74" fmla="*/ 2623984 h 6858000"/>
              <a:gd name="connsiteX75" fmla="*/ 5930860 w 12192000"/>
              <a:gd name="connsiteY75" fmla="*/ 2710066 h 6858000"/>
              <a:gd name="connsiteX76" fmla="*/ 5914710 w 12192000"/>
              <a:gd name="connsiteY76" fmla="*/ 2784935 h 6858000"/>
              <a:gd name="connsiteX77" fmla="*/ 5908433 w 12192000"/>
              <a:gd name="connsiteY77" fmla="*/ 2947683 h 6858000"/>
              <a:gd name="connsiteX78" fmla="*/ 5912470 w 12192000"/>
              <a:gd name="connsiteY78" fmla="*/ 2974134 h 6858000"/>
              <a:gd name="connsiteX79" fmla="*/ 5815141 w 12192000"/>
              <a:gd name="connsiteY79" fmla="*/ 2991171 h 6858000"/>
              <a:gd name="connsiteX80" fmla="*/ 6395082 w 12192000"/>
              <a:gd name="connsiteY80" fmla="*/ 3329661 h 6858000"/>
              <a:gd name="connsiteX81" fmla="*/ 6007557 w 12192000"/>
              <a:gd name="connsiteY81" fmla="*/ 3243581 h 6858000"/>
              <a:gd name="connsiteX82" fmla="*/ 5955079 w 12192000"/>
              <a:gd name="connsiteY82" fmla="*/ 3385704 h 6858000"/>
              <a:gd name="connsiteX83" fmla="*/ 6137180 w 12192000"/>
              <a:gd name="connsiteY83" fmla="*/ 3512133 h 6858000"/>
              <a:gd name="connsiteX84" fmla="*/ 6204457 w 12192000"/>
              <a:gd name="connsiteY84" fmla="*/ 3762302 h 6858000"/>
              <a:gd name="connsiteX85" fmla="*/ 6171716 w 12192000"/>
              <a:gd name="connsiteY85" fmla="*/ 3990952 h 6858000"/>
              <a:gd name="connsiteX86" fmla="*/ 6093674 w 12192000"/>
              <a:gd name="connsiteY86" fmla="*/ 4063580 h 6858000"/>
              <a:gd name="connsiteX87" fmla="*/ 5980645 w 12192000"/>
              <a:gd name="connsiteY87" fmla="*/ 4194045 h 6858000"/>
              <a:gd name="connsiteX88" fmla="*/ 5910676 w 12192000"/>
              <a:gd name="connsiteY88" fmla="*/ 4274743 h 6858000"/>
              <a:gd name="connsiteX89" fmla="*/ 5667577 w 12192000"/>
              <a:gd name="connsiteY89" fmla="*/ 4243362 h 6858000"/>
              <a:gd name="connsiteX90" fmla="*/ 5991859 w 12192000"/>
              <a:gd name="connsiteY90" fmla="*/ 4448252 h 6858000"/>
              <a:gd name="connsiteX91" fmla="*/ 5729024 w 12192000"/>
              <a:gd name="connsiteY91" fmla="*/ 4422695 h 6858000"/>
              <a:gd name="connsiteX92" fmla="*/ 5643357 w 12192000"/>
              <a:gd name="connsiteY92" fmla="*/ 4437041 h 6858000"/>
              <a:gd name="connsiteX93" fmla="*/ 5692243 w 12192000"/>
              <a:gd name="connsiteY93" fmla="*/ 4503395 h 6858000"/>
              <a:gd name="connsiteX94" fmla="*/ 5885111 w 12192000"/>
              <a:gd name="connsiteY94" fmla="*/ 4615926 h 6858000"/>
              <a:gd name="connsiteX95" fmla="*/ 6282503 w 12192000"/>
              <a:gd name="connsiteY95" fmla="*/ 4920793 h 6858000"/>
              <a:gd name="connsiteX96" fmla="*/ 5897668 w 12192000"/>
              <a:gd name="connsiteY96" fmla="*/ 4780915 h 6858000"/>
              <a:gd name="connsiteX97" fmla="*/ 6303132 w 12192000"/>
              <a:gd name="connsiteY97" fmla="*/ 5094297 h 6858000"/>
              <a:gd name="connsiteX98" fmla="*/ 6393287 w 12192000"/>
              <a:gd name="connsiteY98" fmla="*/ 5198310 h 6858000"/>
              <a:gd name="connsiteX99" fmla="*/ 6575386 w 12192000"/>
              <a:gd name="connsiteY99" fmla="*/ 5456548 h 6858000"/>
              <a:gd name="connsiteX100" fmla="*/ 6566415 w 12192000"/>
              <a:gd name="connsiteY100" fmla="*/ 5485690 h 6858000"/>
              <a:gd name="connsiteX101" fmla="*/ 6356059 w 12192000"/>
              <a:gd name="connsiteY101" fmla="*/ 5443995 h 6858000"/>
              <a:gd name="connsiteX102" fmla="*/ 6628762 w 12192000"/>
              <a:gd name="connsiteY102" fmla="*/ 5660990 h 6858000"/>
              <a:gd name="connsiteX103" fmla="*/ 6910436 w 12192000"/>
              <a:gd name="connsiteY103" fmla="*/ 5827767 h 6858000"/>
              <a:gd name="connsiteX104" fmla="*/ 6710393 w 12192000"/>
              <a:gd name="connsiteY104" fmla="*/ 5802214 h 6858000"/>
              <a:gd name="connsiteX105" fmla="*/ 6435448 w 12192000"/>
              <a:gd name="connsiteY105" fmla="*/ 5706719 h 6858000"/>
              <a:gd name="connsiteX106" fmla="*/ 6339913 w 12192000"/>
              <a:gd name="connsiteY106" fmla="*/ 5742586 h 6858000"/>
              <a:gd name="connsiteX107" fmla="*/ 6600503 w 12192000"/>
              <a:gd name="connsiteY107" fmla="*/ 5900398 h 6858000"/>
              <a:gd name="connsiteX108" fmla="*/ 6749863 w 12192000"/>
              <a:gd name="connsiteY108" fmla="*/ 5973478 h 6858000"/>
              <a:gd name="connsiteX109" fmla="*/ 6809515 w 12192000"/>
              <a:gd name="connsiteY109" fmla="*/ 6029519 h 6858000"/>
              <a:gd name="connsiteX110" fmla="*/ 6979954 w 12192000"/>
              <a:gd name="connsiteY110" fmla="*/ 6229474 h 6858000"/>
              <a:gd name="connsiteX111" fmla="*/ 7480509 w 12192000"/>
              <a:gd name="connsiteY111" fmla="*/ 6447812 h 6858000"/>
              <a:gd name="connsiteX112" fmla="*/ 7948764 w 12192000"/>
              <a:gd name="connsiteY112" fmla="*/ 6719056 h 6858000"/>
              <a:gd name="connsiteX113" fmla="*/ 8221244 w 12192000"/>
              <a:gd name="connsiteY113" fmla="*/ 6848868 h 6858000"/>
              <a:gd name="connsiteX114" fmla="*/ 8242921 w 12192000"/>
              <a:gd name="connsiteY114" fmla="*/ 6858000 h 6858000"/>
              <a:gd name="connsiteX115" fmla="*/ 0 w 12192000"/>
              <a:gd name="connsiteY1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0976177" y="6858000"/>
                </a:lnTo>
                <a:lnTo>
                  <a:pt x="10997120" y="6851980"/>
                </a:lnTo>
                <a:cubicBezTo>
                  <a:pt x="11372760" y="6734361"/>
                  <a:pt x="11757137" y="6563389"/>
                  <a:pt x="12094512" y="6315404"/>
                </a:cubicBezTo>
                <a:lnTo>
                  <a:pt x="12191999" y="6239611"/>
                </a:lnTo>
                <a:lnTo>
                  <a:pt x="12191999" y="1104399"/>
                </a:lnTo>
                <a:lnTo>
                  <a:pt x="11979198" y="1051011"/>
                </a:lnTo>
                <a:cubicBezTo>
                  <a:pt x="11902836" y="1030275"/>
                  <a:pt x="11824681" y="1008195"/>
                  <a:pt x="11742378" y="986227"/>
                </a:cubicBezTo>
                <a:cubicBezTo>
                  <a:pt x="11843295" y="875936"/>
                  <a:pt x="12022257" y="888939"/>
                  <a:pt x="12063968" y="729780"/>
                </a:cubicBezTo>
                <a:cubicBezTo>
                  <a:pt x="11901155" y="688534"/>
                  <a:pt x="11729822" y="735611"/>
                  <a:pt x="11572835" y="670151"/>
                </a:cubicBezTo>
                <a:cubicBezTo>
                  <a:pt x="11559381" y="664325"/>
                  <a:pt x="11540990" y="670151"/>
                  <a:pt x="11524844" y="671946"/>
                </a:cubicBezTo>
                <a:cubicBezTo>
                  <a:pt x="11201459" y="706916"/>
                  <a:pt x="10879418" y="676432"/>
                  <a:pt x="10560518" y="632492"/>
                </a:cubicBezTo>
                <a:cubicBezTo>
                  <a:pt x="10101230" y="569728"/>
                  <a:pt x="9640146" y="529825"/>
                  <a:pt x="9178169" y="501577"/>
                </a:cubicBezTo>
                <a:cubicBezTo>
                  <a:pt x="8796475" y="478266"/>
                  <a:pt x="8413886" y="467955"/>
                  <a:pt x="8033984" y="423121"/>
                </a:cubicBezTo>
                <a:cubicBezTo>
                  <a:pt x="7627624" y="375150"/>
                  <a:pt x="7221712" y="320901"/>
                  <a:pt x="6815795" y="270688"/>
                </a:cubicBezTo>
                <a:cubicBezTo>
                  <a:pt x="6797407" y="268446"/>
                  <a:pt x="6777110" y="261384"/>
                  <a:pt x="6757489" y="260880"/>
                </a:cubicBezTo>
                <a:cubicBezTo>
                  <a:pt x="6737867" y="260376"/>
                  <a:pt x="6718916" y="266430"/>
                  <a:pt x="6703217" y="290416"/>
                </a:cubicBezTo>
                <a:cubicBezTo>
                  <a:pt x="6786642" y="353629"/>
                  <a:pt x="6892941" y="329867"/>
                  <a:pt x="7005521" y="401154"/>
                </a:cubicBezTo>
                <a:cubicBezTo>
                  <a:pt x="6822525" y="378735"/>
                  <a:pt x="6677649" y="360801"/>
                  <a:pt x="6532779" y="342871"/>
                </a:cubicBezTo>
                <a:cubicBezTo>
                  <a:pt x="6530087" y="355424"/>
                  <a:pt x="6527397" y="367976"/>
                  <a:pt x="6524704" y="380529"/>
                </a:cubicBezTo>
                <a:cubicBezTo>
                  <a:pt x="6709945" y="406980"/>
                  <a:pt x="6881280" y="475126"/>
                  <a:pt x="7061587" y="523098"/>
                </a:cubicBezTo>
                <a:cubicBezTo>
                  <a:pt x="7044990" y="552691"/>
                  <a:pt x="7028398" y="546862"/>
                  <a:pt x="7013594" y="545070"/>
                </a:cubicBezTo>
                <a:cubicBezTo>
                  <a:pt x="6917162" y="533412"/>
                  <a:pt x="6820730" y="521755"/>
                  <a:pt x="6728335" y="489924"/>
                </a:cubicBezTo>
                <a:cubicBezTo>
                  <a:pt x="6707702" y="482748"/>
                  <a:pt x="6682583" y="482748"/>
                  <a:pt x="6670923" y="504270"/>
                </a:cubicBezTo>
                <a:cubicBezTo>
                  <a:pt x="6654326" y="534757"/>
                  <a:pt x="6678097" y="554484"/>
                  <a:pt x="6699180" y="571069"/>
                </a:cubicBezTo>
                <a:cubicBezTo>
                  <a:pt x="6735959" y="599764"/>
                  <a:pt x="6780362" y="591695"/>
                  <a:pt x="6822972" y="597073"/>
                </a:cubicBezTo>
                <a:cubicBezTo>
                  <a:pt x="6936448" y="610972"/>
                  <a:pt x="6990720" y="654460"/>
                  <a:pt x="7015839" y="753992"/>
                </a:cubicBezTo>
                <a:cubicBezTo>
                  <a:pt x="6916264" y="713640"/>
                  <a:pt x="6820280" y="763407"/>
                  <a:pt x="6723848" y="735160"/>
                </a:cubicBezTo>
                <a:cubicBezTo>
                  <a:pt x="6698731" y="727988"/>
                  <a:pt x="6658813" y="738747"/>
                  <a:pt x="6672268" y="773268"/>
                </a:cubicBezTo>
                <a:cubicBezTo>
                  <a:pt x="6684828" y="805550"/>
                  <a:pt x="6726540" y="828861"/>
                  <a:pt x="6652532" y="822585"/>
                </a:cubicBezTo>
                <a:cubicBezTo>
                  <a:pt x="6599609" y="818101"/>
                  <a:pt x="6495999" y="854418"/>
                  <a:pt x="6539505" y="863382"/>
                </a:cubicBezTo>
                <a:cubicBezTo>
                  <a:pt x="6594225" y="874593"/>
                  <a:pt x="6647600" y="890733"/>
                  <a:pt x="6717122" y="909114"/>
                </a:cubicBezTo>
                <a:cubicBezTo>
                  <a:pt x="6640423" y="939151"/>
                  <a:pt x="6585254" y="932874"/>
                  <a:pt x="6527397" y="909114"/>
                </a:cubicBezTo>
                <a:cubicBezTo>
                  <a:pt x="6457427" y="880419"/>
                  <a:pt x="6366375" y="845451"/>
                  <a:pt x="6309411" y="877731"/>
                </a:cubicBezTo>
                <a:cubicBezTo>
                  <a:pt x="6224192" y="926151"/>
                  <a:pt x="6153325" y="895663"/>
                  <a:pt x="6077077" y="887593"/>
                </a:cubicBezTo>
                <a:lnTo>
                  <a:pt x="6076642" y="887537"/>
                </a:lnTo>
                <a:lnTo>
                  <a:pt x="6032390" y="898600"/>
                </a:lnTo>
                <a:cubicBezTo>
                  <a:pt x="6023409" y="901866"/>
                  <a:pt x="6017756" y="911989"/>
                  <a:pt x="6008536" y="914503"/>
                </a:cubicBezTo>
                <a:cubicBezTo>
                  <a:pt x="5987921" y="920125"/>
                  <a:pt x="5964038" y="912898"/>
                  <a:pt x="5944926" y="922454"/>
                </a:cubicBezTo>
                <a:cubicBezTo>
                  <a:pt x="5934324" y="927755"/>
                  <a:pt x="5934324" y="943657"/>
                  <a:pt x="5929023" y="954259"/>
                </a:cubicBezTo>
                <a:cubicBezTo>
                  <a:pt x="5933305" y="967105"/>
                  <a:pt x="5936344" y="975942"/>
                  <a:pt x="5938641" y="983356"/>
                </a:cubicBezTo>
                <a:lnTo>
                  <a:pt x="5941380" y="994243"/>
                </a:lnTo>
                <a:lnTo>
                  <a:pt x="6022639" y="1012399"/>
                </a:lnTo>
                <a:cubicBezTo>
                  <a:pt x="6231931" y="1059643"/>
                  <a:pt x="6435672" y="1112210"/>
                  <a:pt x="6620687" y="1222947"/>
                </a:cubicBezTo>
                <a:cubicBezTo>
                  <a:pt x="6604990" y="1244018"/>
                  <a:pt x="6525153" y="1304094"/>
                  <a:pt x="6557895" y="1308577"/>
                </a:cubicBezTo>
                <a:cubicBezTo>
                  <a:pt x="6649842" y="1321581"/>
                  <a:pt x="6731472" y="1365517"/>
                  <a:pt x="6815348" y="1401831"/>
                </a:cubicBezTo>
                <a:cubicBezTo>
                  <a:pt x="6851679" y="1417523"/>
                  <a:pt x="6895633" y="1438147"/>
                  <a:pt x="6878591" y="1494187"/>
                </a:cubicBezTo>
                <a:cubicBezTo>
                  <a:pt x="6847640" y="1509878"/>
                  <a:pt x="6824766" y="1487911"/>
                  <a:pt x="6799202" y="1486118"/>
                </a:cubicBezTo>
                <a:cubicBezTo>
                  <a:pt x="6773186" y="1484326"/>
                  <a:pt x="6714877" y="1495981"/>
                  <a:pt x="6731027" y="1503602"/>
                </a:cubicBezTo>
                <a:cubicBezTo>
                  <a:pt x="6804583" y="1538124"/>
                  <a:pt x="6672268" y="1621067"/>
                  <a:pt x="6759282" y="1621067"/>
                </a:cubicBezTo>
                <a:cubicBezTo>
                  <a:pt x="6905053" y="1621514"/>
                  <a:pt x="6982647" y="1768566"/>
                  <a:pt x="7123035" y="1772603"/>
                </a:cubicBezTo>
                <a:cubicBezTo>
                  <a:pt x="7145459" y="1773049"/>
                  <a:pt x="7156224" y="1799053"/>
                  <a:pt x="7155777" y="1821919"/>
                </a:cubicBezTo>
                <a:cubicBezTo>
                  <a:pt x="7155777" y="1849268"/>
                  <a:pt x="7135144" y="1854199"/>
                  <a:pt x="7112270" y="1856890"/>
                </a:cubicBezTo>
                <a:cubicBezTo>
                  <a:pt x="7077284" y="1860923"/>
                  <a:pt x="7040954" y="1821919"/>
                  <a:pt x="6994755" y="1874821"/>
                </a:cubicBezTo>
                <a:cubicBezTo>
                  <a:pt x="7077735" y="1905755"/>
                  <a:pt x="7160709" y="1936693"/>
                  <a:pt x="7159364" y="2042948"/>
                </a:cubicBezTo>
                <a:cubicBezTo>
                  <a:pt x="7158916" y="2071638"/>
                  <a:pt x="7193452" y="2082399"/>
                  <a:pt x="7219467" y="2089573"/>
                </a:cubicBezTo>
                <a:cubicBezTo>
                  <a:pt x="7262526" y="2101231"/>
                  <a:pt x="7298853" y="2121854"/>
                  <a:pt x="7322179" y="2161756"/>
                </a:cubicBezTo>
                <a:cubicBezTo>
                  <a:pt x="7321730" y="2169378"/>
                  <a:pt x="7321281" y="2177446"/>
                  <a:pt x="7323974" y="2183724"/>
                </a:cubicBezTo>
                <a:cubicBezTo>
                  <a:pt x="7316349" y="2280115"/>
                  <a:pt x="7253555" y="2277424"/>
                  <a:pt x="7184034" y="2261285"/>
                </a:cubicBezTo>
                <a:cubicBezTo>
                  <a:pt x="7101058" y="2241558"/>
                  <a:pt x="7018978" y="2205691"/>
                  <a:pt x="6931516" y="2240212"/>
                </a:cubicBezTo>
                <a:cubicBezTo>
                  <a:pt x="7054861" y="2286391"/>
                  <a:pt x="7188967" y="2289976"/>
                  <a:pt x="7304686" y="2355883"/>
                </a:cubicBezTo>
                <a:cubicBezTo>
                  <a:pt x="6881280" y="2367989"/>
                  <a:pt x="6507211" y="2159959"/>
                  <a:pt x="6096813" y="2080160"/>
                </a:cubicBezTo>
                <a:cubicBezTo>
                  <a:pt x="6110718" y="2133508"/>
                  <a:pt x="6143907" y="2144268"/>
                  <a:pt x="6173959" y="2152340"/>
                </a:cubicBezTo>
                <a:cubicBezTo>
                  <a:pt x="6325561" y="2192691"/>
                  <a:pt x="6458320" y="2272943"/>
                  <a:pt x="6596469" y="2342432"/>
                </a:cubicBezTo>
                <a:cubicBezTo>
                  <a:pt x="6653429" y="2371125"/>
                  <a:pt x="6694695" y="2399820"/>
                  <a:pt x="6716224" y="2461690"/>
                </a:cubicBezTo>
                <a:cubicBezTo>
                  <a:pt x="6735511" y="2517732"/>
                  <a:pt x="6772739" y="2543736"/>
                  <a:pt x="6841810" y="2527594"/>
                </a:cubicBezTo>
                <a:cubicBezTo>
                  <a:pt x="6897875" y="2514144"/>
                  <a:pt x="6959322" y="2521317"/>
                  <a:pt x="7018080" y="2526249"/>
                </a:cubicBezTo>
                <a:cubicBezTo>
                  <a:pt x="7085808" y="2531629"/>
                  <a:pt x="7161607" y="2594845"/>
                  <a:pt x="7143217" y="2627573"/>
                </a:cubicBezTo>
                <a:cubicBezTo>
                  <a:pt x="7111823" y="2683166"/>
                  <a:pt x="7059345" y="2655370"/>
                  <a:pt x="7012697" y="2649094"/>
                </a:cubicBezTo>
                <a:cubicBezTo>
                  <a:pt x="6959771" y="2641473"/>
                  <a:pt x="6861547" y="2625779"/>
                  <a:pt x="6859752" y="2632505"/>
                </a:cubicBezTo>
                <a:cubicBezTo>
                  <a:pt x="6825212" y="2771936"/>
                  <a:pt x="6582114" y="2650439"/>
                  <a:pt x="6529636" y="2637883"/>
                </a:cubicBezTo>
                <a:cubicBezTo>
                  <a:pt x="6464154" y="2622192"/>
                  <a:pt x="6402705" y="2650887"/>
                  <a:pt x="6340360" y="2657610"/>
                </a:cubicBezTo>
                <a:cubicBezTo>
                  <a:pt x="6284743" y="2663887"/>
                  <a:pt x="5970330" y="2683166"/>
                  <a:pt x="5905294" y="2623984"/>
                </a:cubicBezTo>
                <a:cubicBezTo>
                  <a:pt x="5896322" y="2670163"/>
                  <a:pt x="5915159" y="2688993"/>
                  <a:pt x="5930860" y="2710066"/>
                </a:cubicBezTo>
                <a:cubicBezTo>
                  <a:pt x="5952838" y="2740102"/>
                  <a:pt x="5956426" y="2761175"/>
                  <a:pt x="5914710" y="2784935"/>
                </a:cubicBezTo>
                <a:cubicBezTo>
                  <a:pt x="5795853" y="2853086"/>
                  <a:pt x="5797649" y="2855325"/>
                  <a:pt x="5908433" y="2947683"/>
                </a:cubicBezTo>
                <a:cubicBezTo>
                  <a:pt x="5913818" y="2951715"/>
                  <a:pt x="5911572" y="2965167"/>
                  <a:pt x="5912470" y="2974134"/>
                </a:cubicBezTo>
                <a:cubicBezTo>
                  <a:pt x="5883316" y="2988480"/>
                  <a:pt x="5849228" y="2952613"/>
                  <a:pt x="5815141" y="2991171"/>
                </a:cubicBezTo>
                <a:cubicBezTo>
                  <a:pt x="5963601" y="3160638"/>
                  <a:pt x="6190105" y="3202332"/>
                  <a:pt x="6395082" y="3329661"/>
                </a:cubicBezTo>
                <a:cubicBezTo>
                  <a:pt x="6229127" y="3371803"/>
                  <a:pt x="6129555" y="3224751"/>
                  <a:pt x="6007557" y="3243581"/>
                </a:cubicBezTo>
                <a:cubicBezTo>
                  <a:pt x="5946560" y="3289760"/>
                  <a:pt x="6127760" y="3363734"/>
                  <a:pt x="5955079" y="3385704"/>
                </a:cubicBezTo>
                <a:cubicBezTo>
                  <a:pt x="6029985" y="3426052"/>
                  <a:pt x="6085601" y="3465503"/>
                  <a:pt x="6137180" y="3512133"/>
                </a:cubicBezTo>
                <a:cubicBezTo>
                  <a:pt x="6229127" y="3595522"/>
                  <a:pt x="6247069" y="3650219"/>
                  <a:pt x="6204457" y="3762302"/>
                </a:cubicBezTo>
                <a:cubicBezTo>
                  <a:pt x="6176648" y="3835828"/>
                  <a:pt x="6135833" y="3903528"/>
                  <a:pt x="6171716" y="3990952"/>
                </a:cubicBezTo>
                <a:cubicBezTo>
                  <a:pt x="6196832" y="4051028"/>
                  <a:pt x="6186964" y="4090479"/>
                  <a:pt x="6093674" y="4063580"/>
                </a:cubicBezTo>
                <a:cubicBezTo>
                  <a:pt x="5993205" y="4034885"/>
                  <a:pt x="5955530" y="4088685"/>
                  <a:pt x="5980645" y="4194045"/>
                </a:cubicBezTo>
                <a:cubicBezTo>
                  <a:pt x="5996791" y="4261744"/>
                  <a:pt x="5979747" y="4282366"/>
                  <a:pt x="5910676" y="4274743"/>
                </a:cubicBezTo>
                <a:cubicBezTo>
                  <a:pt x="5834426" y="4266226"/>
                  <a:pt x="5761765" y="4221841"/>
                  <a:pt x="5667577" y="4243362"/>
                </a:cubicBezTo>
                <a:cubicBezTo>
                  <a:pt x="5742928" y="4366207"/>
                  <a:pt x="5903948" y="4331236"/>
                  <a:pt x="5991859" y="4448252"/>
                </a:cubicBezTo>
                <a:cubicBezTo>
                  <a:pt x="5886904" y="4448697"/>
                  <a:pt x="5806617" y="4448252"/>
                  <a:pt x="5729024" y="4422695"/>
                </a:cubicBezTo>
                <a:cubicBezTo>
                  <a:pt x="5696728" y="4412381"/>
                  <a:pt x="5661295" y="4401625"/>
                  <a:pt x="5643357" y="4437041"/>
                </a:cubicBezTo>
                <a:cubicBezTo>
                  <a:pt x="5622274" y="4479633"/>
                  <a:pt x="5665781" y="4495772"/>
                  <a:pt x="5692243" y="4503395"/>
                </a:cubicBezTo>
                <a:cubicBezTo>
                  <a:pt x="5766702" y="4524914"/>
                  <a:pt x="5823661" y="4576025"/>
                  <a:pt x="5885111" y="4615926"/>
                </a:cubicBezTo>
                <a:cubicBezTo>
                  <a:pt x="6020115" y="4703353"/>
                  <a:pt x="6168129" y="4776430"/>
                  <a:pt x="6282503" y="4920793"/>
                </a:cubicBezTo>
                <a:cubicBezTo>
                  <a:pt x="6138526" y="4884029"/>
                  <a:pt x="6031329" y="4798399"/>
                  <a:pt x="5897668" y="4780915"/>
                </a:cubicBezTo>
                <a:cubicBezTo>
                  <a:pt x="6013387" y="4912275"/>
                  <a:pt x="6162296" y="4998804"/>
                  <a:pt x="6303132" y="5094297"/>
                </a:cubicBezTo>
                <a:cubicBezTo>
                  <a:pt x="6343501" y="5121199"/>
                  <a:pt x="6384317" y="5139580"/>
                  <a:pt x="6393287" y="5198310"/>
                </a:cubicBezTo>
                <a:cubicBezTo>
                  <a:pt x="6410780" y="5312186"/>
                  <a:pt x="6463257" y="5406336"/>
                  <a:pt x="6575386" y="5456548"/>
                </a:cubicBezTo>
                <a:cubicBezTo>
                  <a:pt x="6576284" y="5457000"/>
                  <a:pt x="6570007" y="5474037"/>
                  <a:pt x="6566415" y="5485690"/>
                </a:cubicBezTo>
                <a:cubicBezTo>
                  <a:pt x="6497793" y="5489279"/>
                  <a:pt x="6443521" y="5422027"/>
                  <a:pt x="6356059" y="5443995"/>
                </a:cubicBezTo>
                <a:cubicBezTo>
                  <a:pt x="6439934" y="5535454"/>
                  <a:pt x="6509903" y="5617502"/>
                  <a:pt x="6628762" y="5660990"/>
                </a:cubicBezTo>
                <a:cubicBezTo>
                  <a:pt x="6723848" y="5695511"/>
                  <a:pt x="6841363" y="5715686"/>
                  <a:pt x="6910436" y="5827767"/>
                </a:cubicBezTo>
                <a:cubicBezTo>
                  <a:pt x="6830149" y="5849739"/>
                  <a:pt x="6770494" y="5821942"/>
                  <a:pt x="6710393" y="5802214"/>
                </a:cubicBezTo>
                <a:cubicBezTo>
                  <a:pt x="6618446" y="5771728"/>
                  <a:pt x="6527397" y="5737208"/>
                  <a:pt x="6435448" y="5706719"/>
                </a:cubicBezTo>
                <a:cubicBezTo>
                  <a:pt x="6400463" y="5695062"/>
                  <a:pt x="6362338" y="5686991"/>
                  <a:pt x="6339913" y="5742586"/>
                </a:cubicBezTo>
                <a:cubicBezTo>
                  <a:pt x="6456978" y="5754244"/>
                  <a:pt x="6526948" y="5829564"/>
                  <a:pt x="6600503" y="5900398"/>
                </a:cubicBezTo>
                <a:cubicBezTo>
                  <a:pt x="6641770" y="5940299"/>
                  <a:pt x="6675410" y="5993652"/>
                  <a:pt x="6749863" y="5973478"/>
                </a:cubicBezTo>
                <a:cubicBezTo>
                  <a:pt x="6788885" y="5962718"/>
                  <a:pt x="6813554" y="5992754"/>
                  <a:pt x="6809515" y="6029519"/>
                </a:cubicBezTo>
                <a:cubicBezTo>
                  <a:pt x="6794715" y="6159089"/>
                  <a:pt x="6885766" y="6204369"/>
                  <a:pt x="6979954" y="6229474"/>
                </a:cubicBezTo>
                <a:cubicBezTo>
                  <a:pt x="7158469" y="6276549"/>
                  <a:pt x="7306929" y="6387287"/>
                  <a:pt x="7480509" y="6447812"/>
                </a:cubicBezTo>
                <a:cubicBezTo>
                  <a:pt x="7649154" y="6506545"/>
                  <a:pt x="7779672" y="6645975"/>
                  <a:pt x="7948764" y="6719056"/>
                </a:cubicBezTo>
                <a:cubicBezTo>
                  <a:pt x="8040603" y="6758733"/>
                  <a:pt x="8129409" y="6806985"/>
                  <a:pt x="8221244" y="6848868"/>
                </a:cubicBezTo>
                <a:lnTo>
                  <a:pt x="82429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3483" y="330199"/>
            <a:ext cx="5260661" cy="2928408"/>
          </a:xfrm>
        </p:spPr>
        <p:txBody>
          <a:bodyPr>
            <a:noAutofit/>
          </a:bodyPr>
          <a:lstStyle/>
          <a:p>
            <a:r>
              <a:rPr lang="en-US" sz="6000" b="1" dirty="0"/>
              <a:t>Trail </a:t>
            </a:r>
            <a:r>
              <a:rPr sz="6000" b="1" dirty="0"/>
              <a:t>Funding </a:t>
            </a:r>
            <a:r>
              <a:rPr lang="en-US" sz="6000" b="1" dirty="0"/>
              <a:t>Strategies</a:t>
            </a:r>
            <a:endParaRPr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917" y="4220999"/>
            <a:ext cx="3925704" cy="39119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/>
              <a:t>UMVRDC | January 2026</a:t>
            </a:r>
          </a:p>
        </p:txBody>
      </p:sp>
      <p:pic>
        <p:nvPicPr>
          <p:cNvPr id="1026" name="Picture 2" descr="UMVRDC -">
            <a:extLst>
              <a:ext uri="{FF2B5EF4-FFF2-40B4-BE49-F238E27FC236}">
                <a16:creationId xmlns:a16="http://schemas.microsoft.com/office/drawing/2014/main" id="{A17914D8-6E1A-7F7B-CF54-40F9AFA5B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2013" y="5323814"/>
            <a:ext cx="2828375" cy="116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Regional Trail Grant Program (DNR)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12B74B-A048-B304-E192-11DF554669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8583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E799A-58E0-054C-1BA4-6449284C7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F371D-51CF-5D11-A663-946DBAEB1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Active Transportation </a:t>
            </a:r>
            <a:r>
              <a:rPr dirty="0"/>
              <a:t>Program (</a:t>
            </a:r>
            <a:r>
              <a:rPr lang="en-US" dirty="0"/>
              <a:t>AT</a:t>
            </a:r>
            <a:r>
              <a:rPr dirty="0"/>
              <a:t>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0E60A2-2E9D-060D-BF79-582B01BE2A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0815798"/>
              </p:ext>
            </p:extLst>
          </p:nvPr>
        </p:nvGraphicFramePr>
        <p:xfrm>
          <a:off x="228601" y="1600200"/>
          <a:ext cx="865293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0112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Local Trail Connections Program (DNR)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5A9877-3146-E0FC-47A9-405BBCE6A0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82193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LCCMR (Legislative-Citizen Commission on MN Resources)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C78BCC-6483-C607-D642-A9304A0C57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728912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Safe Routes to School (SRTS)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AD1D3E-9B58-670F-A877-EC2E68E4868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0811073-89F5-46D6-83D8-BA7644649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3442855"/>
          </a:xfrm>
          <a:custGeom>
            <a:avLst/>
            <a:gdLst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330471 w 12192000"/>
              <a:gd name="connsiteY43" fmla="*/ 3148294 h 3442855"/>
              <a:gd name="connsiteX44" fmla="*/ 2325930 w 12192000"/>
              <a:gd name="connsiteY44" fmla="*/ 3149646 h 3442855"/>
              <a:gd name="connsiteX45" fmla="*/ 2304043 w 12192000"/>
              <a:gd name="connsiteY45" fmla="*/ 3152858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52083 w 12192000"/>
              <a:gd name="connsiteY51" fmla="*/ 3177905 h 3442855"/>
              <a:gd name="connsiteX52" fmla="*/ 1845479 w 12192000"/>
              <a:gd name="connsiteY52" fmla="*/ 3178329 h 3442855"/>
              <a:gd name="connsiteX53" fmla="*/ 1842652 w 12192000"/>
              <a:gd name="connsiteY53" fmla="*/ 3186535 h 3442855"/>
              <a:gd name="connsiteX54" fmla="*/ 1763355 w 12192000"/>
              <a:gd name="connsiteY54" fmla="*/ 3224928 h 3442855"/>
              <a:gd name="connsiteX55" fmla="*/ 1654444 w 12192000"/>
              <a:gd name="connsiteY55" fmla="*/ 3229661 h 3442855"/>
              <a:gd name="connsiteX56" fmla="*/ 1629483 w 12192000"/>
              <a:gd name="connsiteY56" fmla="*/ 3232675 h 3442855"/>
              <a:gd name="connsiteX57" fmla="*/ 1573012 w 12192000"/>
              <a:gd name="connsiteY57" fmla="*/ 3250275 h 3442855"/>
              <a:gd name="connsiteX58" fmla="*/ 1525936 w 12192000"/>
              <a:gd name="connsiteY58" fmla="*/ 3243056 h 3442855"/>
              <a:gd name="connsiteX59" fmla="*/ 1515932 w 12192000"/>
              <a:gd name="connsiteY59" fmla="*/ 3243699 h 3442855"/>
              <a:gd name="connsiteX60" fmla="*/ 1418247 w 12192000"/>
              <a:gd name="connsiteY60" fmla="*/ 3236042 h 3442855"/>
              <a:gd name="connsiteX61" fmla="*/ 1311781 w 12192000"/>
              <a:gd name="connsiteY61" fmla="*/ 3207733 h 3442855"/>
              <a:gd name="connsiteX62" fmla="*/ 1287526 w 12192000"/>
              <a:gd name="connsiteY62" fmla="*/ 3195564 h 3442855"/>
              <a:gd name="connsiteX63" fmla="*/ 1275912 w 12192000"/>
              <a:gd name="connsiteY63" fmla="*/ 3202348 h 3442855"/>
              <a:gd name="connsiteX64" fmla="*/ 1160923 w 12192000"/>
              <a:gd name="connsiteY64" fmla="*/ 3219676 h 3442855"/>
              <a:gd name="connsiteX65" fmla="*/ 909690 w 12192000"/>
              <a:gd name="connsiteY65" fmla="*/ 3216919 h 3442855"/>
              <a:gd name="connsiteX66" fmla="*/ 764020 w 12192000"/>
              <a:gd name="connsiteY66" fmla="*/ 3235844 h 3442855"/>
              <a:gd name="connsiteX67" fmla="*/ 701915 w 12192000"/>
              <a:gd name="connsiteY67" fmla="*/ 3250223 h 3442855"/>
              <a:gd name="connsiteX68" fmla="*/ 408701 w 12192000"/>
              <a:gd name="connsiteY68" fmla="*/ 3323460 h 3442855"/>
              <a:gd name="connsiteX69" fmla="*/ 369865 w 12192000"/>
              <a:gd name="connsiteY69" fmla="*/ 3339094 h 3442855"/>
              <a:gd name="connsiteX70" fmla="*/ 318911 w 12192000"/>
              <a:gd name="connsiteY70" fmla="*/ 3367912 h 3442855"/>
              <a:gd name="connsiteX71" fmla="*/ 119548 w 12192000"/>
              <a:gd name="connsiteY71" fmla="*/ 3404651 h 3442855"/>
              <a:gd name="connsiteX72" fmla="*/ 0 w 12192000"/>
              <a:gd name="connsiteY72" fmla="*/ 3414000 h 3442855"/>
              <a:gd name="connsiteX73" fmla="*/ 0 w 12192000"/>
              <a:gd name="connsiteY73" fmla="*/ 2 h 3442855"/>
              <a:gd name="connsiteX74" fmla="*/ 3459904 w 12192000"/>
              <a:gd name="connsiteY74" fmla="*/ 1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330471 w 12192000"/>
              <a:gd name="connsiteY43" fmla="*/ 3148294 h 3442855"/>
              <a:gd name="connsiteX44" fmla="*/ 2325930 w 12192000"/>
              <a:gd name="connsiteY44" fmla="*/ 3149646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52083 w 12192000"/>
              <a:gd name="connsiteY51" fmla="*/ 3177905 h 3442855"/>
              <a:gd name="connsiteX52" fmla="*/ 1845479 w 12192000"/>
              <a:gd name="connsiteY52" fmla="*/ 3178329 h 3442855"/>
              <a:gd name="connsiteX53" fmla="*/ 1842652 w 12192000"/>
              <a:gd name="connsiteY53" fmla="*/ 3186535 h 3442855"/>
              <a:gd name="connsiteX54" fmla="*/ 1763355 w 12192000"/>
              <a:gd name="connsiteY54" fmla="*/ 3224928 h 3442855"/>
              <a:gd name="connsiteX55" fmla="*/ 1654444 w 12192000"/>
              <a:gd name="connsiteY55" fmla="*/ 3229661 h 3442855"/>
              <a:gd name="connsiteX56" fmla="*/ 1629483 w 12192000"/>
              <a:gd name="connsiteY56" fmla="*/ 3232675 h 3442855"/>
              <a:gd name="connsiteX57" fmla="*/ 1573012 w 12192000"/>
              <a:gd name="connsiteY57" fmla="*/ 3250275 h 3442855"/>
              <a:gd name="connsiteX58" fmla="*/ 1525936 w 12192000"/>
              <a:gd name="connsiteY58" fmla="*/ 3243056 h 3442855"/>
              <a:gd name="connsiteX59" fmla="*/ 1515932 w 12192000"/>
              <a:gd name="connsiteY59" fmla="*/ 3243699 h 3442855"/>
              <a:gd name="connsiteX60" fmla="*/ 1418247 w 12192000"/>
              <a:gd name="connsiteY60" fmla="*/ 3236042 h 3442855"/>
              <a:gd name="connsiteX61" fmla="*/ 1311781 w 12192000"/>
              <a:gd name="connsiteY61" fmla="*/ 3207733 h 3442855"/>
              <a:gd name="connsiteX62" fmla="*/ 1287526 w 12192000"/>
              <a:gd name="connsiteY62" fmla="*/ 3195564 h 3442855"/>
              <a:gd name="connsiteX63" fmla="*/ 1275912 w 12192000"/>
              <a:gd name="connsiteY63" fmla="*/ 3202348 h 3442855"/>
              <a:gd name="connsiteX64" fmla="*/ 1160923 w 12192000"/>
              <a:gd name="connsiteY64" fmla="*/ 3219676 h 3442855"/>
              <a:gd name="connsiteX65" fmla="*/ 909690 w 12192000"/>
              <a:gd name="connsiteY65" fmla="*/ 3216919 h 3442855"/>
              <a:gd name="connsiteX66" fmla="*/ 764020 w 12192000"/>
              <a:gd name="connsiteY66" fmla="*/ 3235844 h 3442855"/>
              <a:gd name="connsiteX67" fmla="*/ 701915 w 12192000"/>
              <a:gd name="connsiteY67" fmla="*/ 3250223 h 3442855"/>
              <a:gd name="connsiteX68" fmla="*/ 408701 w 12192000"/>
              <a:gd name="connsiteY68" fmla="*/ 3323460 h 3442855"/>
              <a:gd name="connsiteX69" fmla="*/ 369865 w 12192000"/>
              <a:gd name="connsiteY69" fmla="*/ 3339094 h 3442855"/>
              <a:gd name="connsiteX70" fmla="*/ 318911 w 12192000"/>
              <a:gd name="connsiteY70" fmla="*/ 3367912 h 3442855"/>
              <a:gd name="connsiteX71" fmla="*/ 119548 w 12192000"/>
              <a:gd name="connsiteY71" fmla="*/ 3404651 h 3442855"/>
              <a:gd name="connsiteX72" fmla="*/ 0 w 12192000"/>
              <a:gd name="connsiteY72" fmla="*/ 3414000 h 3442855"/>
              <a:gd name="connsiteX73" fmla="*/ 0 w 12192000"/>
              <a:gd name="connsiteY73" fmla="*/ 2 h 3442855"/>
              <a:gd name="connsiteX74" fmla="*/ 3459904 w 12192000"/>
              <a:gd name="connsiteY74" fmla="*/ 1 h 3442855"/>
              <a:gd name="connsiteX75" fmla="*/ 3459907 w 12192000"/>
              <a:gd name="connsiteY75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330471 w 12192000"/>
              <a:gd name="connsiteY43" fmla="*/ 3148294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52083 w 12192000"/>
              <a:gd name="connsiteY51" fmla="*/ 3177905 h 3442855"/>
              <a:gd name="connsiteX52" fmla="*/ 1845479 w 12192000"/>
              <a:gd name="connsiteY52" fmla="*/ 3178329 h 3442855"/>
              <a:gd name="connsiteX53" fmla="*/ 1842652 w 12192000"/>
              <a:gd name="connsiteY53" fmla="*/ 3186535 h 3442855"/>
              <a:gd name="connsiteX54" fmla="*/ 1763355 w 12192000"/>
              <a:gd name="connsiteY54" fmla="*/ 3224928 h 3442855"/>
              <a:gd name="connsiteX55" fmla="*/ 1654444 w 12192000"/>
              <a:gd name="connsiteY55" fmla="*/ 3229661 h 3442855"/>
              <a:gd name="connsiteX56" fmla="*/ 1629483 w 12192000"/>
              <a:gd name="connsiteY56" fmla="*/ 3232675 h 3442855"/>
              <a:gd name="connsiteX57" fmla="*/ 1573012 w 12192000"/>
              <a:gd name="connsiteY57" fmla="*/ 3250275 h 3442855"/>
              <a:gd name="connsiteX58" fmla="*/ 1525936 w 12192000"/>
              <a:gd name="connsiteY58" fmla="*/ 3243056 h 3442855"/>
              <a:gd name="connsiteX59" fmla="*/ 1515932 w 12192000"/>
              <a:gd name="connsiteY59" fmla="*/ 3243699 h 3442855"/>
              <a:gd name="connsiteX60" fmla="*/ 1418247 w 12192000"/>
              <a:gd name="connsiteY60" fmla="*/ 3236042 h 3442855"/>
              <a:gd name="connsiteX61" fmla="*/ 1311781 w 12192000"/>
              <a:gd name="connsiteY61" fmla="*/ 3207733 h 3442855"/>
              <a:gd name="connsiteX62" fmla="*/ 1287526 w 12192000"/>
              <a:gd name="connsiteY62" fmla="*/ 3195564 h 3442855"/>
              <a:gd name="connsiteX63" fmla="*/ 1275912 w 12192000"/>
              <a:gd name="connsiteY63" fmla="*/ 3202348 h 3442855"/>
              <a:gd name="connsiteX64" fmla="*/ 1160923 w 12192000"/>
              <a:gd name="connsiteY64" fmla="*/ 3219676 h 3442855"/>
              <a:gd name="connsiteX65" fmla="*/ 909690 w 12192000"/>
              <a:gd name="connsiteY65" fmla="*/ 3216919 h 3442855"/>
              <a:gd name="connsiteX66" fmla="*/ 764020 w 12192000"/>
              <a:gd name="connsiteY66" fmla="*/ 3235844 h 3442855"/>
              <a:gd name="connsiteX67" fmla="*/ 701915 w 12192000"/>
              <a:gd name="connsiteY67" fmla="*/ 3250223 h 3442855"/>
              <a:gd name="connsiteX68" fmla="*/ 408701 w 12192000"/>
              <a:gd name="connsiteY68" fmla="*/ 3323460 h 3442855"/>
              <a:gd name="connsiteX69" fmla="*/ 369865 w 12192000"/>
              <a:gd name="connsiteY69" fmla="*/ 3339094 h 3442855"/>
              <a:gd name="connsiteX70" fmla="*/ 318911 w 12192000"/>
              <a:gd name="connsiteY70" fmla="*/ 3367912 h 3442855"/>
              <a:gd name="connsiteX71" fmla="*/ 119548 w 12192000"/>
              <a:gd name="connsiteY71" fmla="*/ 3404651 h 3442855"/>
              <a:gd name="connsiteX72" fmla="*/ 0 w 12192000"/>
              <a:gd name="connsiteY72" fmla="*/ 3414000 h 3442855"/>
              <a:gd name="connsiteX73" fmla="*/ 0 w 12192000"/>
              <a:gd name="connsiteY73" fmla="*/ 2 h 3442855"/>
              <a:gd name="connsiteX74" fmla="*/ 3459904 w 12192000"/>
              <a:gd name="connsiteY74" fmla="*/ 1 h 3442855"/>
              <a:gd name="connsiteX75" fmla="*/ 3459907 w 12192000"/>
              <a:gd name="connsiteY75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52083 w 12192000"/>
              <a:gd name="connsiteY51" fmla="*/ 3177905 h 3442855"/>
              <a:gd name="connsiteX52" fmla="*/ 1845479 w 12192000"/>
              <a:gd name="connsiteY52" fmla="*/ 3178329 h 3442855"/>
              <a:gd name="connsiteX53" fmla="*/ 1842652 w 12192000"/>
              <a:gd name="connsiteY53" fmla="*/ 3186535 h 3442855"/>
              <a:gd name="connsiteX54" fmla="*/ 1763355 w 12192000"/>
              <a:gd name="connsiteY54" fmla="*/ 3224928 h 3442855"/>
              <a:gd name="connsiteX55" fmla="*/ 1654444 w 12192000"/>
              <a:gd name="connsiteY55" fmla="*/ 3229661 h 3442855"/>
              <a:gd name="connsiteX56" fmla="*/ 1629483 w 12192000"/>
              <a:gd name="connsiteY56" fmla="*/ 3232675 h 3442855"/>
              <a:gd name="connsiteX57" fmla="*/ 1573012 w 12192000"/>
              <a:gd name="connsiteY57" fmla="*/ 3250275 h 3442855"/>
              <a:gd name="connsiteX58" fmla="*/ 1525936 w 12192000"/>
              <a:gd name="connsiteY58" fmla="*/ 3243056 h 3442855"/>
              <a:gd name="connsiteX59" fmla="*/ 1515932 w 12192000"/>
              <a:gd name="connsiteY59" fmla="*/ 3243699 h 3442855"/>
              <a:gd name="connsiteX60" fmla="*/ 1418247 w 12192000"/>
              <a:gd name="connsiteY60" fmla="*/ 3236042 h 3442855"/>
              <a:gd name="connsiteX61" fmla="*/ 1311781 w 12192000"/>
              <a:gd name="connsiteY61" fmla="*/ 3207733 h 3442855"/>
              <a:gd name="connsiteX62" fmla="*/ 1287526 w 12192000"/>
              <a:gd name="connsiteY62" fmla="*/ 3195564 h 3442855"/>
              <a:gd name="connsiteX63" fmla="*/ 1275912 w 12192000"/>
              <a:gd name="connsiteY63" fmla="*/ 3202348 h 3442855"/>
              <a:gd name="connsiteX64" fmla="*/ 1160923 w 12192000"/>
              <a:gd name="connsiteY64" fmla="*/ 3219676 h 3442855"/>
              <a:gd name="connsiteX65" fmla="*/ 909690 w 12192000"/>
              <a:gd name="connsiteY65" fmla="*/ 3216919 h 3442855"/>
              <a:gd name="connsiteX66" fmla="*/ 764020 w 12192000"/>
              <a:gd name="connsiteY66" fmla="*/ 3235844 h 3442855"/>
              <a:gd name="connsiteX67" fmla="*/ 701915 w 12192000"/>
              <a:gd name="connsiteY67" fmla="*/ 3250223 h 3442855"/>
              <a:gd name="connsiteX68" fmla="*/ 408701 w 12192000"/>
              <a:gd name="connsiteY68" fmla="*/ 3323460 h 3442855"/>
              <a:gd name="connsiteX69" fmla="*/ 369865 w 12192000"/>
              <a:gd name="connsiteY69" fmla="*/ 3339094 h 3442855"/>
              <a:gd name="connsiteX70" fmla="*/ 318911 w 12192000"/>
              <a:gd name="connsiteY70" fmla="*/ 3367912 h 3442855"/>
              <a:gd name="connsiteX71" fmla="*/ 119548 w 12192000"/>
              <a:gd name="connsiteY71" fmla="*/ 3404651 h 3442855"/>
              <a:gd name="connsiteX72" fmla="*/ 0 w 12192000"/>
              <a:gd name="connsiteY72" fmla="*/ 3414000 h 3442855"/>
              <a:gd name="connsiteX73" fmla="*/ 0 w 12192000"/>
              <a:gd name="connsiteY73" fmla="*/ 2 h 3442855"/>
              <a:gd name="connsiteX74" fmla="*/ 3459904 w 12192000"/>
              <a:gd name="connsiteY74" fmla="*/ 1 h 3442855"/>
              <a:gd name="connsiteX75" fmla="*/ 3459907 w 12192000"/>
              <a:gd name="connsiteY75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52083 w 12192000"/>
              <a:gd name="connsiteY51" fmla="*/ 3177905 h 3442855"/>
              <a:gd name="connsiteX52" fmla="*/ 1845479 w 12192000"/>
              <a:gd name="connsiteY52" fmla="*/ 3178329 h 3442855"/>
              <a:gd name="connsiteX53" fmla="*/ 1842652 w 12192000"/>
              <a:gd name="connsiteY53" fmla="*/ 3186535 h 3442855"/>
              <a:gd name="connsiteX54" fmla="*/ 1763355 w 12192000"/>
              <a:gd name="connsiteY54" fmla="*/ 3224928 h 3442855"/>
              <a:gd name="connsiteX55" fmla="*/ 1654444 w 12192000"/>
              <a:gd name="connsiteY55" fmla="*/ 3229661 h 3442855"/>
              <a:gd name="connsiteX56" fmla="*/ 1629483 w 12192000"/>
              <a:gd name="connsiteY56" fmla="*/ 3232675 h 3442855"/>
              <a:gd name="connsiteX57" fmla="*/ 1573012 w 12192000"/>
              <a:gd name="connsiteY57" fmla="*/ 3250275 h 3442855"/>
              <a:gd name="connsiteX58" fmla="*/ 1525936 w 12192000"/>
              <a:gd name="connsiteY58" fmla="*/ 3243056 h 3442855"/>
              <a:gd name="connsiteX59" fmla="*/ 1515932 w 12192000"/>
              <a:gd name="connsiteY59" fmla="*/ 3243699 h 3442855"/>
              <a:gd name="connsiteX60" fmla="*/ 1418247 w 12192000"/>
              <a:gd name="connsiteY60" fmla="*/ 3236042 h 3442855"/>
              <a:gd name="connsiteX61" fmla="*/ 1311781 w 12192000"/>
              <a:gd name="connsiteY61" fmla="*/ 3207733 h 3442855"/>
              <a:gd name="connsiteX62" fmla="*/ 1287526 w 12192000"/>
              <a:gd name="connsiteY62" fmla="*/ 3195564 h 3442855"/>
              <a:gd name="connsiteX63" fmla="*/ 1275912 w 12192000"/>
              <a:gd name="connsiteY63" fmla="*/ 3202348 h 3442855"/>
              <a:gd name="connsiteX64" fmla="*/ 1160923 w 12192000"/>
              <a:gd name="connsiteY64" fmla="*/ 3219676 h 3442855"/>
              <a:gd name="connsiteX65" fmla="*/ 909690 w 12192000"/>
              <a:gd name="connsiteY65" fmla="*/ 3216919 h 3442855"/>
              <a:gd name="connsiteX66" fmla="*/ 764020 w 12192000"/>
              <a:gd name="connsiteY66" fmla="*/ 3235844 h 3442855"/>
              <a:gd name="connsiteX67" fmla="*/ 701915 w 12192000"/>
              <a:gd name="connsiteY67" fmla="*/ 3250223 h 3442855"/>
              <a:gd name="connsiteX68" fmla="*/ 463292 w 12192000"/>
              <a:gd name="connsiteY68" fmla="*/ 3316636 h 3442855"/>
              <a:gd name="connsiteX69" fmla="*/ 369865 w 12192000"/>
              <a:gd name="connsiteY69" fmla="*/ 3339094 h 3442855"/>
              <a:gd name="connsiteX70" fmla="*/ 318911 w 12192000"/>
              <a:gd name="connsiteY70" fmla="*/ 3367912 h 3442855"/>
              <a:gd name="connsiteX71" fmla="*/ 119548 w 12192000"/>
              <a:gd name="connsiteY71" fmla="*/ 3404651 h 3442855"/>
              <a:gd name="connsiteX72" fmla="*/ 0 w 12192000"/>
              <a:gd name="connsiteY72" fmla="*/ 3414000 h 3442855"/>
              <a:gd name="connsiteX73" fmla="*/ 0 w 12192000"/>
              <a:gd name="connsiteY73" fmla="*/ 2 h 3442855"/>
              <a:gd name="connsiteX74" fmla="*/ 3459904 w 12192000"/>
              <a:gd name="connsiteY74" fmla="*/ 1 h 3442855"/>
              <a:gd name="connsiteX75" fmla="*/ 3459907 w 12192000"/>
              <a:gd name="connsiteY75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52083 w 12192000"/>
              <a:gd name="connsiteY51" fmla="*/ 3177905 h 3442855"/>
              <a:gd name="connsiteX52" fmla="*/ 1845479 w 12192000"/>
              <a:gd name="connsiteY52" fmla="*/ 3178329 h 3442855"/>
              <a:gd name="connsiteX53" fmla="*/ 1842652 w 12192000"/>
              <a:gd name="connsiteY53" fmla="*/ 3186535 h 3442855"/>
              <a:gd name="connsiteX54" fmla="*/ 1763355 w 12192000"/>
              <a:gd name="connsiteY54" fmla="*/ 3224928 h 3442855"/>
              <a:gd name="connsiteX55" fmla="*/ 1654444 w 12192000"/>
              <a:gd name="connsiteY55" fmla="*/ 3229661 h 3442855"/>
              <a:gd name="connsiteX56" fmla="*/ 1629483 w 12192000"/>
              <a:gd name="connsiteY56" fmla="*/ 3232675 h 3442855"/>
              <a:gd name="connsiteX57" fmla="*/ 1573012 w 12192000"/>
              <a:gd name="connsiteY57" fmla="*/ 3250275 h 3442855"/>
              <a:gd name="connsiteX58" fmla="*/ 1525936 w 12192000"/>
              <a:gd name="connsiteY58" fmla="*/ 3243056 h 3442855"/>
              <a:gd name="connsiteX59" fmla="*/ 1515932 w 12192000"/>
              <a:gd name="connsiteY59" fmla="*/ 3243699 h 3442855"/>
              <a:gd name="connsiteX60" fmla="*/ 1418247 w 12192000"/>
              <a:gd name="connsiteY60" fmla="*/ 3236042 h 3442855"/>
              <a:gd name="connsiteX61" fmla="*/ 1311781 w 12192000"/>
              <a:gd name="connsiteY61" fmla="*/ 3207733 h 3442855"/>
              <a:gd name="connsiteX62" fmla="*/ 1287526 w 12192000"/>
              <a:gd name="connsiteY62" fmla="*/ 3195564 h 3442855"/>
              <a:gd name="connsiteX63" fmla="*/ 1275912 w 12192000"/>
              <a:gd name="connsiteY63" fmla="*/ 3202348 h 3442855"/>
              <a:gd name="connsiteX64" fmla="*/ 1160923 w 12192000"/>
              <a:gd name="connsiteY64" fmla="*/ 3219676 h 3442855"/>
              <a:gd name="connsiteX65" fmla="*/ 909690 w 12192000"/>
              <a:gd name="connsiteY65" fmla="*/ 3216919 h 3442855"/>
              <a:gd name="connsiteX66" fmla="*/ 764020 w 12192000"/>
              <a:gd name="connsiteY66" fmla="*/ 3235844 h 3442855"/>
              <a:gd name="connsiteX67" fmla="*/ 701915 w 12192000"/>
              <a:gd name="connsiteY67" fmla="*/ 3250223 h 3442855"/>
              <a:gd name="connsiteX68" fmla="*/ 463292 w 12192000"/>
              <a:gd name="connsiteY68" fmla="*/ 3316636 h 3442855"/>
              <a:gd name="connsiteX69" fmla="*/ 369865 w 12192000"/>
              <a:gd name="connsiteY69" fmla="*/ 3339094 h 3442855"/>
              <a:gd name="connsiteX70" fmla="*/ 318911 w 12192000"/>
              <a:gd name="connsiteY70" fmla="*/ 3367912 h 3442855"/>
              <a:gd name="connsiteX71" fmla="*/ 119548 w 12192000"/>
              <a:gd name="connsiteY71" fmla="*/ 3404651 h 3442855"/>
              <a:gd name="connsiteX72" fmla="*/ 0 w 12192000"/>
              <a:gd name="connsiteY72" fmla="*/ 3414000 h 3442855"/>
              <a:gd name="connsiteX73" fmla="*/ 0 w 12192000"/>
              <a:gd name="connsiteY73" fmla="*/ 2 h 3442855"/>
              <a:gd name="connsiteX74" fmla="*/ 3459904 w 12192000"/>
              <a:gd name="connsiteY74" fmla="*/ 1 h 3442855"/>
              <a:gd name="connsiteX75" fmla="*/ 3459907 w 12192000"/>
              <a:gd name="connsiteY75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52083 w 12192000"/>
              <a:gd name="connsiteY51" fmla="*/ 3177905 h 3442855"/>
              <a:gd name="connsiteX52" fmla="*/ 1845479 w 12192000"/>
              <a:gd name="connsiteY52" fmla="*/ 3178329 h 3442855"/>
              <a:gd name="connsiteX53" fmla="*/ 1842652 w 12192000"/>
              <a:gd name="connsiteY53" fmla="*/ 3186535 h 3442855"/>
              <a:gd name="connsiteX54" fmla="*/ 1763355 w 12192000"/>
              <a:gd name="connsiteY54" fmla="*/ 3224928 h 3442855"/>
              <a:gd name="connsiteX55" fmla="*/ 1654444 w 12192000"/>
              <a:gd name="connsiteY55" fmla="*/ 3229661 h 3442855"/>
              <a:gd name="connsiteX56" fmla="*/ 1629483 w 12192000"/>
              <a:gd name="connsiteY56" fmla="*/ 3232675 h 3442855"/>
              <a:gd name="connsiteX57" fmla="*/ 1573012 w 12192000"/>
              <a:gd name="connsiteY57" fmla="*/ 3250275 h 3442855"/>
              <a:gd name="connsiteX58" fmla="*/ 1525936 w 12192000"/>
              <a:gd name="connsiteY58" fmla="*/ 3243056 h 3442855"/>
              <a:gd name="connsiteX59" fmla="*/ 1515932 w 12192000"/>
              <a:gd name="connsiteY59" fmla="*/ 3243699 h 3442855"/>
              <a:gd name="connsiteX60" fmla="*/ 1418247 w 12192000"/>
              <a:gd name="connsiteY60" fmla="*/ 3236042 h 3442855"/>
              <a:gd name="connsiteX61" fmla="*/ 1311781 w 12192000"/>
              <a:gd name="connsiteY61" fmla="*/ 3207733 h 3442855"/>
              <a:gd name="connsiteX62" fmla="*/ 1287526 w 12192000"/>
              <a:gd name="connsiteY62" fmla="*/ 3195564 h 3442855"/>
              <a:gd name="connsiteX63" fmla="*/ 1275912 w 12192000"/>
              <a:gd name="connsiteY63" fmla="*/ 3202348 h 3442855"/>
              <a:gd name="connsiteX64" fmla="*/ 1160923 w 12192000"/>
              <a:gd name="connsiteY64" fmla="*/ 3219676 h 3442855"/>
              <a:gd name="connsiteX65" fmla="*/ 909690 w 12192000"/>
              <a:gd name="connsiteY65" fmla="*/ 3216919 h 3442855"/>
              <a:gd name="connsiteX66" fmla="*/ 764020 w 12192000"/>
              <a:gd name="connsiteY66" fmla="*/ 3235844 h 3442855"/>
              <a:gd name="connsiteX67" fmla="*/ 701915 w 12192000"/>
              <a:gd name="connsiteY67" fmla="*/ 3250223 h 3442855"/>
              <a:gd name="connsiteX68" fmla="*/ 463292 w 12192000"/>
              <a:gd name="connsiteY68" fmla="*/ 3316636 h 3442855"/>
              <a:gd name="connsiteX69" fmla="*/ 369865 w 12192000"/>
              <a:gd name="connsiteY69" fmla="*/ 3339094 h 3442855"/>
              <a:gd name="connsiteX70" fmla="*/ 318911 w 12192000"/>
              <a:gd name="connsiteY70" fmla="*/ 3367912 h 3442855"/>
              <a:gd name="connsiteX71" fmla="*/ 119548 w 12192000"/>
              <a:gd name="connsiteY71" fmla="*/ 3404651 h 3442855"/>
              <a:gd name="connsiteX72" fmla="*/ 0 w 12192000"/>
              <a:gd name="connsiteY72" fmla="*/ 3414000 h 3442855"/>
              <a:gd name="connsiteX73" fmla="*/ 0 w 12192000"/>
              <a:gd name="connsiteY73" fmla="*/ 2 h 3442855"/>
              <a:gd name="connsiteX74" fmla="*/ 3459904 w 12192000"/>
              <a:gd name="connsiteY74" fmla="*/ 1 h 3442855"/>
              <a:gd name="connsiteX75" fmla="*/ 3459907 w 12192000"/>
              <a:gd name="connsiteY75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52083 w 12192000"/>
              <a:gd name="connsiteY51" fmla="*/ 3177905 h 3442855"/>
              <a:gd name="connsiteX52" fmla="*/ 1845479 w 12192000"/>
              <a:gd name="connsiteY52" fmla="*/ 3178329 h 3442855"/>
              <a:gd name="connsiteX53" fmla="*/ 1763355 w 12192000"/>
              <a:gd name="connsiteY53" fmla="*/ 3224928 h 3442855"/>
              <a:gd name="connsiteX54" fmla="*/ 1654444 w 12192000"/>
              <a:gd name="connsiteY54" fmla="*/ 3229661 h 3442855"/>
              <a:gd name="connsiteX55" fmla="*/ 1629483 w 12192000"/>
              <a:gd name="connsiteY55" fmla="*/ 3232675 h 3442855"/>
              <a:gd name="connsiteX56" fmla="*/ 1573012 w 12192000"/>
              <a:gd name="connsiteY56" fmla="*/ 3250275 h 3442855"/>
              <a:gd name="connsiteX57" fmla="*/ 1525936 w 12192000"/>
              <a:gd name="connsiteY57" fmla="*/ 3243056 h 3442855"/>
              <a:gd name="connsiteX58" fmla="*/ 1515932 w 12192000"/>
              <a:gd name="connsiteY58" fmla="*/ 3243699 h 3442855"/>
              <a:gd name="connsiteX59" fmla="*/ 1418247 w 12192000"/>
              <a:gd name="connsiteY59" fmla="*/ 3236042 h 3442855"/>
              <a:gd name="connsiteX60" fmla="*/ 1311781 w 12192000"/>
              <a:gd name="connsiteY60" fmla="*/ 3207733 h 3442855"/>
              <a:gd name="connsiteX61" fmla="*/ 1287526 w 12192000"/>
              <a:gd name="connsiteY61" fmla="*/ 3195564 h 3442855"/>
              <a:gd name="connsiteX62" fmla="*/ 1275912 w 12192000"/>
              <a:gd name="connsiteY62" fmla="*/ 3202348 h 3442855"/>
              <a:gd name="connsiteX63" fmla="*/ 1160923 w 12192000"/>
              <a:gd name="connsiteY63" fmla="*/ 3219676 h 3442855"/>
              <a:gd name="connsiteX64" fmla="*/ 909690 w 12192000"/>
              <a:gd name="connsiteY64" fmla="*/ 3216919 h 3442855"/>
              <a:gd name="connsiteX65" fmla="*/ 764020 w 12192000"/>
              <a:gd name="connsiteY65" fmla="*/ 3235844 h 3442855"/>
              <a:gd name="connsiteX66" fmla="*/ 701915 w 12192000"/>
              <a:gd name="connsiteY66" fmla="*/ 3250223 h 3442855"/>
              <a:gd name="connsiteX67" fmla="*/ 463292 w 12192000"/>
              <a:gd name="connsiteY67" fmla="*/ 3316636 h 3442855"/>
              <a:gd name="connsiteX68" fmla="*/ 369865 w 12192000"/>
              <a:gd name="connsiteY68" fmla="*/ 3339094 h 3442855"/>
              <a:gd name="connsiteX69" fmla="*/ 318911 w 12192000"/>
              <a:gd name="connsiteY69" fmla="*/ 3367912 h 3442855"/>
              <a:gd name="connsiteX70" fmla="*/ 119548 w 12192000"/>
              <a:gd name="connsiteY70" fmla="*/ 3404651 h 3442855"/>
              <a:gd name="connsiteX71" fmla="*/ 0 w 12192000"/>
              <a:gd name="connsiteY71" fmla="*/ 3414000 h 3442855"/>
              <a:gd name="connsiteX72" fmla="*/ 0 w 12192000"/>
              <a:gd name="connsiteY72" fmla="*/ 2 h 3442855"/>
              <a:gd name="connsiteX73" fmla="*/ 3459904 w 12192000"/>
              <a:gd name="connsiteY73" fmla="*/ 1 h 3442855"/>
              <a:gd name="connsiteX74" fmla="*/ 3459907 w 12192000"/>
              <a:gd name="connsiteY74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52083 w 12192000"/>
              <a:gd name="connsiteY51" fmla="*/ 3177905 h 3442855"/>
              <a:gd name="connsiteX52" fmla="*/ 1763355 w 12192000"/>
              <a:gd name="connsiteY52" fmla="*/ 3224928 h 3442855"/>
              <a:gd name="connsiteX53" fmla="*/ 1654444 w 12192000"/>
              <a:gd name="connsiteY53" fmla="*/ 3229661 h 3442855"/>
              <a:gd name="connsiteX54" fmla="*/ 1629483 w 12192000"/>
              <a:gd name="connsiteY54" fmla="*/ 3232675 h 3442855"/>
              <a:gd name="connsiteX55" fmla="*/ 1573012 w 12192000"/>
              <a:gd name="connsiteY55" fmla="*/ 3250275 h 3442855"/>
              <a:gd name="connsiteX56" fmla="*/ 1525936 w 12192000"/>
              <a:gd name="connsiteY56" fmla="*/ 3243056 h 3442855"/>
              <a:gd name="connsiteX57" fmla="*/ 1515932 w 12192000"/>
              <a:gd name="connsiteY57" fmla="*/ 3243699 h 3442855"/>
              <a:gd name="connsiteX58" fmla="*/ 1418247 w 12192000"/>
              <a:gd name="connsiteY58" fmla="*/ 3236042 h 3442855"/>
              <a:gd name="connsiteX59" fmla="*/ 1311781 w 12192000"/>
              <a:gd name="connsiteY59" fmla="*/ 3207733 h 3442855"/>
              <a:gd name="connsiteX60" fmla="*/ 1287526 w 12192000"/>
              <a:gd name="connsiteY60" fmla="*/ 3195564 h 3442855"/>
              <a:gd name="connsiteX61" fmla="*/ 1275912 w 12192000"/>
              <a:gd name="connsiteY61" fmla="*/ 3202348 h 3442855"/>
              <a:gd name="connsiteX62" fmla="*/ 1160923 w 12192000"/>
              <a:gd name="connsiteY62" fmla="*/ 3219676 h 3442855"/>
              <a:gd name="connsiteX63" fmla="*/ 909690 w 12192000"/>
              <a:gd name="connsiteY63" fmla="*/ 3216919 h 3442855"/>
              <a:gd name="connsiteX64" fmla="*/ 764020 w 12192000"/>
              <a:gd name="connsiteY64" fmla="*/ 3235844 h 3442855"/>
              <a:gd name="connsiteX65" fmla="*/ 701915 w 12192000"/>
              <a:gd name="connsiteY65" fmla="*/ 3250223 h 3442855"/>
              <a:gd name="connsiteX66" fmla="*/ 463292 w 12192000"/>
              <a:gd name="connsiteY66" fmla="*/ 3316636 h 3442855"/>
              <a:gd name="connsiteX67" fmla="*/ 369865 w 12192000"/>
              <a:gd name="connsiteY67" fmla="*/ 3339094 h 3442855"/>
              <a:gd name="connsiteX68" fmla="*/ 318911 w 12192000"/>
              <a:gd name="connsiteY68" fmla="*/ 3367912 h 3442855"/>
              <a:gd name="connsiteX69" fmla="*/ 119548 w 12192000"/>
              <a:gd name="connsiteY69" fmla="*/ 3404651 h 3442855"/>
              <a:gd name="connsiteX70" fmla="*/ 0 w 12192000"/>
              <a:gd name="connsiteY70" fmla="*/ 3414000 h 3442855"/>
              <a:gd name="connsiteX71" fmla="*/ 0 w 12192000"/>
              <a:gd name="connsiteY71" fmla="*/ 2 h 3442855"/>
              <a:gd name="connsiteX72" fmla="*/ 3459904 w 12192000"/>
              <a:gd name="connsiteY72" fmla="*/ 1 h 3442855"/>
              <a:gd name="connsiteX73" fmla="*/ 3459907 w 12192000"/>
              <a:gd name="connsiteY73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31611 w 12192000"/>
              <a:gd name="connsiteY51" fmla="*/ 3205201 h 3442855"/>
              <a:gd name="connsiteX52" fmla="*/ 1763355 w 12192000"/>
              <a:gd name="connsiteY52" fmla="*/ 3224928 h 3442855"/>
              <a:gd name="connsiteX53" fmla="*/ 1654444 w 12192000"/>
              <a:gd name="connsiteY53" fmla="*/ 3229661 h 3442855"/>
              <a:gd name="connsiteX54" fmla="*/ 1629483 w 12192000"/>
              <a:gd name="connsiteY54" fmla="*/ 3232675 h 3442855"/>
              <a:gd name="connsiteX55" fmla="*/ 1573012 w 12192000"/>
              <a:gd name="connsiteY55" fmla="*/ 3250275 h 3442855"/>
              <a:gd name="connsiteX56" fmla="*/ 1525936 w 12192000"/>
              <a:gd name="connsiteY56" fmla="*/ 3243056 h 3442855"/>
              <a:gd name="connsiteX57" fmla="*/ 1515932 w 12192000"/>
              <a:gd name="connsiteY57" fmla="*/ 3243699 h 3442855"/>
              <a:gd name="connsiteX58" fmla="*/ 1418247 w 12192000"/>
              <a:gd name="connsiteY58" fmla="*/ 3236042 h 3442855"/>
              <a:gd name="connsiteX59" fmla="*/ 1311781 w 12192000"/>
              <a:gd name="connsiteY59" fmla="*/ 3207733 h 3442855"/>
              <a:gd name="connsiteX60" fmla="*/ 1287526 w 12192000"/>
              <a:gd name="connsiteY60" fmla="*/ 3195564 h 3442855"/>
              <a:gd name="connsiteX61" fmla="*/ 1275912 w 12192000"/>
              <a:gd name="connsiteY61" fmla="*/ 3202348 h 3442855"/>
              <a:gd name="connsiteX62" fmla="*/ 1160923 w 12192000"/>
              <a:gd name="connsiteY62" fmla="*/ 3219676 h 3442855"/>
              <a:gd name="connsiteX63" fmla="*/ 909690 w 12192000"/>
              <a:gd name="connsiteY63" fmla="*/ 3216919 h 3442855"/>
              <a:gd name="connsiteX64" fmla="*/ 764020 w 12192000"/>
              <a:gd name="connsiteY64" fmla="*/ 3235844 h 3442855"/>
              <a:gd name="connsiteX65" fmla="*/ 701915 w 12192000"/>
              <a:gd name="connsiteY65" fmla="*/ 3250223 h 3442855"/>
              <a:gd name="connsiteX66" fmla="*/ 463292 w 12192000"/>
              <a:gd name="connsiteY66" fmla="*/ 3316636 h 3442855"/>
              <a:gd name="connsiteX67" fmla="*/ 369865 w 12192000"/>
              <a:gd name="connsiteY67" fmla="*/ 3339094 h 3442855"/>
              <a:gd name="connsiteX68" fmla="*/ 318911 w 12192000"/>
              <a:gd name="connsiteY68" fmla="*/ 3367912 h 3442855"/>
              <a:gd name="connsiteX69" fmla="*/ 119548 w 12192000"/>
              <a:gd name="connsiteY69" fmla="*/ 3404651 h 3442855"/>
              <a:gd name="connsiteX70" fmla="*/ 0 w 12192000"/>
              <a:gd name="connsiteY70" fmla="*/ 3414000 h 3442855"/>
              <a:gd name="connsiteX71" fmla="*/ 0 w 12192000"/>
              <a:gd name="connsiteY71" fmla="*/ 2 h 3442855"/>
              <a:gd name="connsiteX72" fmla="*/ 3459904 w 12192000"/>
              <a:gd name="connsiteY72" fmla="*/ 1 h 3442855"/>
              <a:gd name="connsiteX73" fmla="*/ 3459907 w 12192000"/>
              <a:gd name="connsiteY73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31611 w 12192000"/>
              <a:gd name="connsiteY51" fmla="*/ 3205201 h 3442855"/>
              <a:gd name="connsiteX52" fmla="*/ 1654444 w 12192000"/>
              <a:gd name="connsiteY52" fmla="*/ 3229661 h 3442855"/>
              <a:gd name="connsiteX53" fmla="*/ 1629483 w 12192000"/>
              <a:gd name="connsiteY53" fmla="*/ 3232675 h 3442855"/>
              <a:gd name="connsiteX54" fmla="*/ 1573012 w 12192000"/>
              <a:gd name="connsiteY54" fmla="*/ 3250275 h 3442855"/>
              <a:gd name="connsiteX55" fmla="*/ 1525936 w 12192000"/>
              <a:gd name="connsiteY55" fmla="*/ 3243056 h 3442855"/>
              <a:gd name="connsiteX56" fmla="*/ 1515932 w 12192000"/>
              <a:gd name="connsiteY56" fmla="*/ 3243699 h 3442855"/>
              <a:gd name="connsiteX57" fmla="*/ 1418247 w 12192000"/>
              <a:gd name="connsiteY57" fmla="*/ 3236042 h 3442855"/>
              <a:gd name="connsiteX58" fmla="*/ 1311781 w 12192000"/>
              <a:gd name="connsiteY58" fmla="*/ 3207733 h 3442855"/>
              <a:gd name="connsiteX59" fmla="*/ 1287526 w 12192000"/>
              <a:gd name="connsiteY59" fmla="*/ 3195564 h 3442855"/>
              <a:gd name="connsiteX60" fmla="*/ 1275912 w 12192000"/>
              <a:gd name="connsiteY60" fmla="*/ 3202348 h 3442855"/>
              <a:gd name="connsiteX61" fmla="*/ 1160923 w 12192000"/>
              <a:gd name="connsiteY61" fmla="*/ 3219676 h 3442855"/>
              <a:gd name="connsiteX62" fmla="*/ 909690 w 12192000"/>
              <a:gd name="connsiteY62" fmla="*/ 3216919 h 3442855"/>
              <a:gd name="connsiteX63" fmla="*/ 764020 w 12192000"/>
              <a:gd name="connsiteY63" fmla="*/ 3235844 h 3442855"/>
              <a:gd name="connsiteX64" fmla="*/ 701915 w 12192000"/>
              <a:gd name="connsiteY64" fmla="*/ 3250223 h 3442855"/>
              <a:gd name="connsiteX65" fmla="*/ 463292 w 12192000"/>
              <a:gd name="connsiteY65" fmla="*/ 3316636 h 3442855"/>
              <a:gd name="connsiteX66" fmla="*/ 369865 w 12192000"/>
              <a:gd name="connsiteY66" fmla="*/ 3339094 h 3442855"/>
              <a:gd name="connsiteX67" fmla="*/ 318911 w 12192000"/>
              <a:gd name="connsiteY67" fmla="*/ 3367912 h 3442855"/>
              <a:gd name="connsiteX68" fmla="*/ 119548 w 12192000"/>
              <a:gd name="connsiteY68" fmla="*/ 3404651 h 3442855"/>
              <a:gd name="connsiteX69" fmla="*/ 0 w 12192000"/>
              <a:gd name="connsiteY69" fmla="*/ 3414000 h 3442855"/>
              <a:gd name="connsiteX70" fmla="*/ 0 w 12192000"/>
              <a:gd name="connsiteY70" fmla="*/ 2 h 3442855"/>
              <a:gd name="connsiteX71" fmla="*/ 3459904 w 12192000"/>
              <a:gd name="connsiteY71" fmla="*/ 1 h 3442855"/>
              <a:gd name="connsiteX72" fmla="*/ 3459907 w 12192000"/>
              <a:gd name="connsiteY72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31611 w 12192000"/>
              <a:gd name="connsiteY51" fmla="*/ 3205201 h 3442855"/>
              <a:gd name="connsiteX52" fmla="*/ 1654444 w 12192000"/>
              <a:gd name="connsiteY52" fmla="*/ 3229661 h 3442855"/>
              <a:gd name="connsiteX53" fmla="*/ 1573012 w 12192000"/>
              <a:gd name="connsiteY53" fmla="*/ 3250275 h 3442855"/>
              <a:gd name="connsiteX54" fmla="*/ 1525936 w 12192000"/>
              <a:gd name="connsiteY54" fmla="*/ 3243056 h 3442855"/>
              <a:gd name="connsiteX55" fmla="*/ 1515932 w 12192000"/>
              <a:gd name="connsiteY55" fmla="*/ 3243699 h 3442855"/>
              <a:gd name="connsiteX56" fmla="*/ 1418247 w 12192000"/>
              <a:gd name="connsiteY56" fmla="*/ 3236042 h 3442855"/>
              <a:gd name="connsiteX57" fmla="*/ 1311781 w 12192000"/>
              <a:gd name="connsiteY57" fmla="*/ 3207733 h 3442855"/>
              <a:gd name="connsiteX58" fmla="*/ 1287526 w 12192000"/>
              <a:gd name="connsiteY58" fmla="*/ 3195564 h 3442855"/>
              <a:gd name="connsiteX59" fmla="*/ 1275912 w 12192000"/>
              <a:gd name="connsiteY59" fmla="*/ 3202348 h 3442855"/>
              <a:gd name="connsiteX60" fmla="*/ 1160923 w 12192000"/>
              <a:gd name="connsiteY60" fmla="*/ 3219676 h 3442855"/>
              <a:gd name="connsiteX61" fmla="*/ 909690 w 12192000"/>
              <a:gd name="connsiteY61" fmla="*/ 3216919 h 3442855"/>
              <a:gd name="connsiteX62" fmla="*/ 764020 w 12192000"/>
              <a:gd name="connsiteY62" fmla="*/ 3235844 h 3442855"/>
              <a:gd name="connsiteX63" fmla="*/ 701915 w 12192000"/>
              <a:gd name="connsiteY63" fmla="*/ 3250223 h 3442855"/>
              <a:gd name="connsiteX64" fmla="*/ 463292 w 12192000"/>
              <a:gd name="connsiteY64" fmla="*/ 3316636 h 3442855"/>
              <a:gd name="connsiteX65" fmla="*/ 369865 w 12192000"/>
              <a:gd name="connsiteY65" fmla="*/ 3339094 h 3442855"/>
              <a:gd name="connsiteX66" fmla="*/ 318911 w 12192000"/>
              <a:gd name="connsiteY66" fmla="*/ 3367912 h 3442855"/>
              <a:gd name="connsiteX67" fmla="*/ 119548 w 12192000"/>
              <a:gd name="connsiteY67" fmla="*/ 3404651 h 3442855"/>
              <a:gd name="connsiteX68" fmla="*/ 0 w 12192000"/>
              <a:gd name="connsiteY68" fmla="*/ 3414000 h 3442855"/>
              <a:gd name="connsiteX69" fmla="*/ 0 w 12192000"/>
              <a:gd name="connsiteY69" fmla="*/ 2 h 3442855"/>
              <a:gd name="connsiteX70" fmla="*/ 3459904 w 12192000"/>
              <a:gd name="connsiteY70" fmla="*/ 1 h 3442855"/>
              <a:gd name="connsiteX71" fmla="*/ 3459907 w 12192000"/>
              <a:gd name="connsiteY71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77612 w 12192000"/>
              <a:gd name="connsiteY33" fmla="*/ 2830281 h 3442855"/>
              <a:gd name="connsiteX34" fmla="*/ 9432874 w 12192000"/>
              <a:gd name="connsiteY34" fmla="*/ 2826106 h 3442855"/>
              <a:gd name="connsiteX35" fmla="*/ 9340481 w 12192000"/>
              <a:gd name="connsiteY35" fmla="*/ 2831628 h 3442855"/>
              <a:gd name="connsiteX36" fmla="*/ 9191002 w 12192000"/>
              <a:gd name="connsiteY36" fmla="*/ 2776544 h 3442855"/>
              <a:gd name="connsiteX37" fmla="*/ 9181756 w 12192000"/>
              <a:gd name="connsiteY37" fmla="*/ 2773801 h 3442855"/>
              <a:gd name="connsiteX38" fmla="*/ 8912415 w 12192000"/>
              <a:gd name="connsiteY38" fmla="*/ 2765023 h 3442855"/>
              <a:gd name="connsiteX39" fmla="*/ 7709716 w 12192000"/>
              <a:gd name="connsiteY39" fmla="*/ 2795956 h 3442855"/>
              <a:gd name="connsiteX40" fmla="*/ 6923164 w 12192000"/>
              <a:gd name="connsiteY40" fmla="*/ 2920980 h 3442855"/>
              <a:gd name="connsiteX41" fmla="*/ 3308915 w 12192000"/>
              <a:gd name="connsiteY41" fmla="*/ 3049912 h 3442855"/>
              <a:gd name="connsiteX42" fmla="*/ 2643050 w 12192000"/>
              <a:gd name="connsiteY42" fmla="*/ 3112559 h 3442855"/>
              <a:gd name="connsiteX43" fmla="*/ 2426006 w 12192000"/>
              <a:gd name="connsiteY43" fmla="*/ 3161942 h 3442855"/>
              <a:gd name="connsiteX44" fmla="*/ 2291811 w 12192000"/>
              <a:gd name="connsiteY44" fmla="*/ 3176941 h 3442855"/>
              <a:gd name="connsiteX45" fmla="*/ 2201685 w 12192000"/>
              <a:gd name="connsiteY45" fmla="*/ 3200625 h 3442855"/>
              <a:gd name="connsiteX46" fmla="*/ 2046141 w 12192000"/>
              <a:gd name="connsiteY46" fmla="*/ 3203263 h 3442855"/>
              <a:gd name="connsiteX47" fmla="*/ 1953987 w 12192000"/>
              <a:gd name="connsiteY47" fmla="*/ 3176250 h 3442855"/>
              <a:gd name="connsiteX48" fmla="*/ 1924440 w 12192000"/>
              <a:gd name="connsiteY48" fmla="*/ 3170393 h 3442855"/>
              <a:gd name="connsiteX49" fmla="*/ 1907653 w 12192000"/>
              <a:gd name="connsiteY49" fmla="*/ 3175484 h 3442855"/>
              <a:gd name="connsiteX50" fmla="*/ 1856828 w 12192000"/>
              <a:gd name="connsiteY50" fmla="*/ 3184705 h 3442855"/>
              <a:gd name="connsiteX51" fmla="*/ 1831611 w 12192000"/>
              <a:gd name="connsiteY51" fmla="*/ 3205201 h 3442855"/>
              <a:gd name="connsiteX52" fmla="*/ 1715859 w 12192000"/>
              <a:gd name="connsiteY52" fmla="*/ 3229661 h 3442855"/>
              <a:gd name="connsiteX53" fmla="*/ 1573012 w 12192000"/>
              <a:gd name="connsiteY53" fmla="*/ 3250275 h 3442855"/>
              <a:gd name="connsiteX54" fmla="*/ 1525936 w 12192000"/>
              <a:gd name="connsiteY54" fmla="*/ 3243056 h 3442855"/>
              <a:gd name="connsiteX55" fmla="*/ 1515932 w 12192000"/>
              <a:gd name="connsiteY55" fmla="*/ 3243699 h 3442855"/>
              <a:gd name="connsiteX56" fmla="*/ 1418247 w 12192000"/>
              <a:gd name="connsiteY56" fmla="*/ 3236042 h 3442855"/>
              <a:gd name="connsiteX57" fmla="*/ 1311781 w 12192000"/>
              <a:gd name="connsiteY57" fmla="*/ 3207733 h 3442855"/>
              <a:gd name="connsiteX58" fmla="*/ 1287526 w 12192000"/>
              <a:gd name="connsiteY58" fmla="*/ 3195564 h 3442855"/>
              <a:gd name="connsiteX59" fmla="*/ 1275912 w 12192000"/>
              <a:gd name="connsiteY59" fmla="*/ 3202348 h 3442855"/>
              <a:gd name="connsiteX60" fmla="*/ 1160923 w 12192000"/>
              <a:gd name="connsiteY60" fmla="*/ 3219676 h 3442855"/>
              <a:gd name="connsiteX61" fmla="*/ 909690 w 12192000"/>
              <a:gd name="connsiteY61" fmla="*/ 3216919 h 3442855"/>
              <a:gd name="connsiteX62" fmla="*/ 764020 w 12192000"/>
              <a:gd name="connsiteY62" fmla="*/ 3235844 h 3442855"/>
              <a:gd name="connsiteX63" fmla="*/ 701915 w 12192000"/>
              <a:gd name="connsiteY63" fmla="*/ 3250223 h 3442855"/>
              <a:gd name="connsiteX64" fmla="*/ 463292 w 12192000"/>
              <a:gd name="connsiteY64" fmla="*/ 3316636 h 3442855"/>
              <a:gd name="connsiteX65" fmla="*/ 369865 w 12192000"/>
              <a:gd name="connsiteY65" fmla="*/ 3339094 h 3442855"/>
              <a:gd name="connsiteX66" fmla="*/ 318911 w 12192000"/>
              <a:gd name="connsiteY66" fmla="*/ 3367912 h 3442855"/>
              <a:gd name="connsiteX67" fmla="*/ 119548 w 12192000"/>
              <a:gd name="connsiteY67" fmla="*/ 3404651 h 3442855"/>
              <a:gd name="connsiteX68" fmla="*/ 0 w 12192000"/>
              <a:gd name="connsiteY68" fmla="*/ 3414000 h 3442855"/>
              <a:gd name="connsiteX69" fmla="*/ 0 w 12192000"/>
              <a:gd name="connsiteY69" fmla="*/ 2 h 3442855"/>
              <a:gd name="connsiteX70" fmla="*/ 3459904 w 12192000"/>
              <a:gd name="connsiteY70" fmla="*/ 1 h 3442855"/>
              <a:gd name="connsiteX71" fmla="*/ 3459907 w 12192000"/>
              <a:gd name="connsiteY71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98612 w 12192000"/>
              <a:gd name="connsiteY11" fmla="*/ 3134803 h 3442855"/>
              <a:gd name="connsiteX12" fmla="*/ 11271588 w 12192000"/>
              <a:gd name="connsiteY12" fmla="*/ 3113441 h 3442855"/>
              <a:gd name="connsiteX13" fmla="*/ 11270977 w 12192000"/>
              <a:gd name="connsiteY13" fmla="*/ 3100396 h 3442855"/>
              <a:gd name="connsiteX14" fmla="*/ 11250574 w 12192000"/>
              <a:gd name="connsiteY14" fmla="*/ 3091174 h 3442855"/>
              <a:gd name="connsiteX15" fmla="*/ 11246505 w 12192000"/>
              <a:gd name="connsiteY15" fmla="*/ 3086783 h 3442855"/>
              <a:gd name="connsiteX16" fmla="*/ 11221805 w 12192000"/>
              <a:gd name="connsiteY16" fmla="*/ 3063540 h 3442855"/>
              <a:gd name="connsiteX17" fmla="*/ 11135382 w 12192000"/>
              <a:gd name="connsiteY17" fmla="*/ 3062095 h 3442855"/>
              <a:gd name="connsiteX18" fmla="*/ 11056771 w 12192000"/>
              <a:gd name="connsiteY18" fmla="*/ 3020684 h 3442855"/>
              <a:gd name="connsiteX19" fmla="*/ 10800887 w 12192000"/>
              <a:gd name="connsiteY19" fmla="*/ 2963080 h 3442855"/>
              <a:gd name="connsiteX20" fmla="*/ 10701230 w 12192000"/>
              <a:gd name="connsiteY20" fmla="*/ 2935785 h 3442855"/>
              <a:gd name="connsiteX21" fmla="*/ 10529686 w 12192000"/>
              <a:gd name="connsiteY21" fmla="*/ 2918071 h 3442855"/>
              <a:gd name="connsiteX22" fmla="*/ 10337584 w 12192000"/>
              <a:gd name="connsiteY22" fmla="*/ 2926238 h 3442855"/>
              <a:gd name="connsiteX23" fmla="*/ 10179941 w 12192000"/>
              <a:gd name="connsiteY23" fmla="*/ 2930174 h 3442855"/>
              <a:gd name="connsiteX24" fmla="*/ 10129038 w 12192000"/>
              <a:gd name="connsiteY24" fmla="*/ 2929992 h 3442855"/>
              <a:gd name="connsiteX25" fmla="*/ 10044809 w 12192000"/>
              <a:gd name="connsiteY25" fmla="*/ 2932587 h 3442855"/>
              <a:gd name="connsiteX26" fmla="*/ 9923926 w 12192000"/>
              <a:gd name="connsiteY26" fmla="*/ 2936679 h 3442855"/>
              <a:gd name="connsiteX27" fmla="*/ 9825938 w 12192000"/>
              <a:gd name="connsiteY27" fmla="*/ 2915287 h 3442855"/>
              <a:gd name="connsiteX28" fmla="*/ 9761662 w 12192000"/>
              <a:gd name="connsiteY28" fmla="*/ 2916695 h 3442855"/>
              <a:gd name="connsiteX29" fmla="*/ 9688436 w 12192000"/>
              <a:gd name="connsiteY29" fmla="*/ 2894364 h 3442855"/>
              <a:gd name="connsiteX30" fmla="*/ 9626359 w 12192000"/>
              <a:gd name="connsiteY30" fmla="*/ 2876388 h 3442855"/>
              <a:gd name="connsiteX31" fmla="*/ 9536686 w 12192000"/>
              <a:gd name="connsiteY31" fmla="*/ 2845662 h 3442855"/>
              <a:gd name="connsiteX32" fmla="*/ 9500517 w 12192000"/>
              <a:gd name="connsiteY32" fmla="*/ 2847197 h 3442855"/>
              <a:gd name="connsiteX33" fmla="*/ 9432874 w 12192000"/>
              <a:gd name="connsiteY33" fmla="*/ 2826106 h 3442855"/>
              <a:gd name="connsiteX34" fmla="*/ 9340481 w 12192000"/>
              <a:gd name="connsiteY34" fmla="*/ 2831628 h 3442855"/>
              <a:gd name="connsiteX35" fmla="*/ 9191002 w 12192000"/>
              <a:gd name="connsiteY35" fmla="*/ 2776544 h 3442855"/>
              <a:gd name="connsiteX36" fmla="*/ 9181756 w 12192000"/>
              <a:gd name="connsiteY36" fmla="*/ 2773801 h 3442855"/>
              <a:gd name="connsiteX37" fmla="*/ 8912415 w 12192000"/>
              <a:gd name="connsiteY37" fmla="*/ 2765023 h 3442855"/>
              <a:gd name="connsiteX38" fmla="*/ 7709716 w 12192000"/>
              <a:gd name="connsiteY38" fmla="*/ 2795956 h 3442855"/>
              <a:gd name="connsiteX39" fmla="*/ 6923164 w 12192000"/>
              <a:gd name="connsiteY39" fmla="*/ 2920980 h 3442855"/>
              <a:gd name="connsiteX40" fmla="*/ 3308915 w 12192000"/>
              <a:gd name="connsiteY40" fmla="*/ 3049912 h 3442855"/>
              <a:gd name="connsiteX41" fmla="*/ 2643050 w 12192000"/>
              <a:gd name="connsiteY41" fmla="*/ 3112559 h 3442855"/>
              <a:gd name="connsiteX42" fmla="*/ 2426006 w 12192000"/>
              <a:gd name="connsiteY42" fmla="*/ 3161942 h 3442855"/>
              <a:gd name="connsiteX43" fmla="*/ 2291811 w 12192000"/>
              <a:gd name="connsiteY43" fmla="*/ 3176941 h 3442855"/>
              <a:gd name="connsiteX44" fmla="*/ 2201685 w 12192000"/>
              <a:gd name="connsiteY44" fmla="*/ 3200625 h 3442855"/>
              <a:gd name="connsiteX45" fmla="*/ 2046141 w 12192000"/>
              <a:gd name="connsiteY45" fmla="*/ 3203263 h 3442855"/>
              <a:gd name="connsiteX46" fmla="*/ 1953987 w 12192000"/>
              <a:gd name="connsiteY46" fmla="*/ 3176250 h 3442855"/>
              <a:gd name="connsiteX47" fmla="*/ 1924440 w 12192000"/>
              <a:gd name="connsiteY47" fmla="*/ 3170393 h 3442855"/>
              <a:gd name="connsiteX48" fmla="*/ 1907653 w 12192000"/>
              <a:gd name="connsiteY48" fmla="*/ 3175484 h 3442855"/>
              <a:gd name="connsiteX49" fmla="*/ 1856828 w 12192000"/>
              <a:gd name="connsiteY49" fmla="*/ 3184705 h 3442855"/>
              <a:gd name="connsiteX50" fmla="*/ 1831611 w 12192000"/>
              <a:gd name="connsiteY50" fmla="*/ 3205201 h 3442855"/>
              <a:gd name="connsiteX51" fmla="*/ 1715859 w 12192000"/>
              <a:gd name="connsiteY51" fmla="*/ 3229661 h 3442855"/>
              <a:gd name="connsiteX52" fmla="*/ 1573012 w 12192000"/>
              <a:gd name="connsiteY52" fmla="*/ 3250275 h 3442855"/>
              <a:gd name="connsiteX53" fmla="*/ 1525936 w 12192000"/>
              <a:gd name="connsiteY53" fmla="*/ 3243056 h 3442855"/>
              <a:gd name="connsiteX54" fmla="*/ 1515932 w 12192000"/>
              <a:gd name="connsiteY54" fmla="*/ 3243699 h 3442855"/>
              <a:gd name="connsiteX55" fmla="*/ 1418247 w 12192000"/>
              <a:gd name="connsiteY55" fmla="*/ 3236042 h 3442855"/>
              <a:gd name="connsiteX56" fmla="*/ 1311781 w 12192000"/>
              <a:gd name="connsiteY56" fmla="*/ 3207733 h 3442855"/>
              <a:gd name="connsiteX57" fmla="*/ 1287526 w 12192000"/>
              <a:gd name="connsiteY57" fmla="*/ 3195564 h 3442855"/>
              <a:gd name="connsiteX58" fmla="*/ 1275912 w 12192000"/>
              <a:gd name="connsiteY58" fmla="*/ 3202348 h 3442855"/>
              <a:gd name="connsiteX59" fmla="*/ 1160923 w 12192000"/>
              <a:gd name="connsiteY59" fmla="*/ 3219676 h 3442855"/>
              <a:gd name="connsiteX60" fmla="*/ 909690 w 12192000"/>
              <a:gd name="connsiteY60" fmla="*/ 3216919 h 3442855"/>
              <a:gd name="connsiteX61" fmla="*/ 764020 w 12192000"/>
              <a:gd name="connsiteY61" fmla="*/ 3235844 h 3442855"/>
              <a:gd name="connsiteX62" fmla="*/ 701915 w 12192000"/>
              <a:gd name="connsiteY62" fmla="*/ 3250223 h 3442855"/>
              <a:gd name="connsiteX63" fmla="*/ 463292 w 12192000"/>
              <a:gd name="connsiteY63" fmla="*/ 3316636 h 3442855"/>
              <a:gd name="connsiteX64" fmla="*/ 369865 w 12192000"/>
              <a:gd name="connsiteY64" fmla="*/ 3339094 h 3442855"/>
              <a:gd name="connsiteX65" fmla="*/ 318911 w 12192000"/>
              <a:gd name="connsiteY65" fmla="*/ 3367912 h 3442855"/>
              <a:gd name="connsiteX66" fmla="*/ 119548 w 12192000"/>
              <a:gd name="connsiteY66" fmla="*/ 3404651 h 3442855"/>
              <a:gd name="connsiteX67" fmla="*/ 0 w 12192000"/>
              <a:gd name="connsiteY67" fmla="*/ 3414000 h 3442855"/>
              <a:gd name="connsiteX68" fmla="*/ 0 w 12192000"/>
              <a:gd name="connsiteY68" fmla="*/ 2 h 3442855"/>
              <a:gd name="connsiteX69" fmla="*/ 3459904 w 12192000"/>
              <a:gd name="connsiteY69" fmla="*/ 1 h 3442855"/>
              <a:gd name="connsiteX70" fmla="*/ 3459907 w 12192000"/>
              <a:gd name="connsiteY70" fmla="*/ 0 h 3442855"/>
              <a:gd name="connsiteX0" fmla="*/ 3459907 w 12192000"/>
              <a:gd name="connsiteY0" fmla="*/ 0 h 3442855"/>
              <a:gd name="connsiteX1" fmla="*/ 12192000 w 12192000"/>
              <a:gd name="connsiteY1" fmla="*/ 0 h 3442855"/>
              <a:gd name="connsiteX2" fmla="*/ 12192000 w 12192000"/>
              <a:gd name="connsiteY2" fmla="*/ 3442855 h 3442855"/>
              <a:gd name="connsiteX3" fmla="*/ 12076094 w 12192000"/>
              <a:gd name="connsiteY3" fmla="*/ 3423357 h 3442855"/>
              <a:gd name="connsiteX4" fmla="*/ 11974360 w 12192000"/>
              <a:gd name="connsiteY4" fmla="*/ 3396494 h 3442855"/>
              <a:gd name="connsiteX5" fmla="*/ 11825709 w 12192000"/>
              <a:gd name="connsiteY5" fmla="*/ 3356473 h 3442855"/>
              <a:gd name="connsiteX6" fmla="*/ 11731940 w 12192000"/>
              <a:gd name="connsiteY6" fmla="*/ 3297768 h 3442855"/>
              <a:gd name="connsiteX7" fmla="*/ 11676634 w 12192000"/>
              <a:gd name="connsiteY7" fmla="*/ 3269119 h 3442855"/>
              <a:gd name="connsiteX8" fmla="*/ 11639416 w 12192000"/>
              <a:gd name="connsiteY8" fmla="*/ 3243537 h 3442855"/>
              <a:gd name="connsiteX9" fmla="*/ 11528409 w 12192000"/>
              <a:gd name="connsiteY9" fmla="*/ 3203904 h 3442855"/>
              <a:gd name="connsiteX10" fmla="*/ 11337600 w 12192000"/>
              <a:gd name="connsiteY10" fmla="*/ 3148858 h 3442855"/>
              <a:gd name="connsiteX11" fmla="*/ 11271588 w 12192000"/>
              <a:gd name="connsiteY11" fmla="*/ 3113441 h 3442855"/>
              <a:gd name="connsiteX12" fmla="*/ 11270977 w 12192000"/>
              <a:gd name="connsiteY12" fmla="*/ 3100396 h 3442855"/>
              <a:gd name="connsiteX13" fmla="*/ 11250574 w 12192000"/>
              <a:gd name="connsiteY13" fmla="*/ 3091174 h 3442855"/>
              <a:gd name="connsiteX14" fmla="*/ 11246505 w 12192000"/>
              <a:gd name="connsiteY14" fmla="*/ 3086783 h 3442855"/>
              <a:gd name="connsiteX15" fmla="*/ 11221805 w 12192000"/>
              <a:gd name="connsiteY15" fmla="*/ 3063540 h 3442855"/>
              <a:gd name="connsiteX16" fmla="*/ 11135382 w 12192000"/>
              <a:gd name="connsiteY16" fmla="*/ 3062095 h 3442855"/>
              <a:gd name="connsiteX17" fmla="*/ 11056771 w 12192000"/>
              <a:gd name="connsiteY17" fmla="*/ 3020684 h 3442855"/>
              <a:gd name="connsiteX18" fmla="*/ 10800887 w 12192000"/>
              <a:gd name="connsiteY18" fmla="*/ 2963080 h 3442855"/>
              <a:gd name="connsiteX19" fmla="*/ 10701230 w 12192000"/>
              <a:gd name="connsiteY19" fmla="*/ 2935785 h 3442855"/>
              <a:gd name="connsiteX20" fmla="*/ 10529686 w 12192000"/>
              <a:gd name="connsiteY20" fmla="*/ 2918071 h 3442855"/>
              <a:gd name="connsiteX21" fmla="*/ 10337584 w 12192000"/>
              <a:gd name="connsiteY21" fmla="*/ 2926238 h 3442855"/>
              <a:gd name="connsiteX22" fmla="*/ 10179941 w 12192000"/>
              <a:gd name="connsiteY22" fmla="*/ 2930174 h 3442855"/>
              <a:gd name="connsiteX23" fmla="*/ 10129038 w 12192000"/>
              <a:gd name="connsiteY23" fmla="*/ 2929992 h 3442855"/>
              <a:gd name="connsiteX24" fmla="*/ 10044809 w 12192000"/>
              <a:gd name="connsiteY24" fmla="*/ 2932587 h 3442855"/>
              <a:gd name="connsiteX25" fmla="*/ 9923926 w 12192000"/>
              <a:gd name="connsiteY25" fmla="*/ 2936679 h 3442855"/>
              <a:gd name="connsiteX26" fmla="*/ 9825938 w 12192000"/>
              <a:gd name="connsiteY26" fmla="*/ 2915287 h 3442855"/>
              <a:gd name="connsiteX27" fmla="*/ 9761662 w 12192000"/>
              <a:gd name="connsiteY27" fmla="*/ 2916695 h 3442855"/>
              <a:gd name="connsiteX28" fmla="*/ 9688436 w 12192000"/>
              <a:gd name="connsiteY28" fmla="*/ 2894364 h 3442855"/>
              <a:gd name="connsiteX29" fmla="*/ 9626359 w 12192000"/>
              <a:gd name="connsiteY29" fmla="*/ 2876388 h 3442855"/>
              <a:gd name="connsiteX30" fmla="*/ 9536686 w 12192000"/>
              <a:gd name="connsiteY30" fmla="*/ 2845662 h 3442855"/>
              <a:gd name="connsiteX31" fmla="*/ 9500517 w 12192000"/>
              <a:gd name="connsiteY31" fmla="*/ 2847197 h 3442855"/>
              <a:gd name="connsiteX32" fmla="*/ 9432874 w 12192000"/>
              <a:gd name="connsiteY32" fmla="*/ 2826106 h 3442855"/>
              <a:gd name="connsiteX33" fmla="*/ 9340481 w 12192000"/>
              <a:gd name="connsiteY33" fmla="*/ 2831628 h 3442855"/>
              <a:gd name="connsiteX34" fmla="*/ 9191002 w 12192000"/>
              <a:gd name="connsiteY34" fmla="*/ 2776544 h 3442855"/>
              <a:gd name="connsiteX35" fmla="*/ 9181756 w 12192000"/>
              <a:gd name="connsiteY35" fmla="*/ 2773801 h 3442855"/>
              <a:gd name="connsiteX36" fmla="*/ 8912415 w 12192000"/>
              <a:gd name="connsiteY36" fmla="*/ 2765023 h 3442855"/>
              <a:gd name="connsiteX37" fmla="*/ 7709716 w 12192000"/>
              <a:gd name="connsiteY37" fmla="*/ 2795956 h 3442855"/>
              <a:gd name="connsiteX38" fmla="*/ 6923164 w 12192000"/>
              <a:gd name="connsiteY38" fmla="*/ 2920980 h 3442855"/>
              <a:gd name="connsiteX39" fmla="*/ 3308915 w 12192000"/>
              <a:gd name="connsiteY39" fmla="*/ 3049912 h 3442855"/>
              <a:gd name="connsiteX40" fmla="*/ 2643050 w 12192000"/>
              <a:gd name="connsiteY40" fmla="*/ 3112559 h 3442855"/>
              <a:gd name="connsiteX41" fmla="*/ 2426006 w 12192000"/>
              <a:gd name="connsiteY41" fmla="*/ 3161942 h 3442855"/>
              <a:gd name="connsiteX42" fmla="*/ 2291811 w 12192000"/>
              <a:gd name="connsiteY42" fmla="*/ 3176941 h 3442855"/>
              <a:gd name="connsiteX43" fmla="*/ 2201685 w 12192000"/>
              <a:gd name="connsiteY43" fmla="*/ 3200625 h 3442855"/>
              <a:gd name="connsiteX44" fmla="*/ 2046141 w 12192000"/>
              <a:gd name="connsiteY44" fmla="*/ 3203263 h 3442855"/>
              <a:gd name="connsiteX45" fmla="*/ 1953987 w 12192000"/>
              <a:gd name="connsiteY45" fmla="*/ 3176250 h 3442855"/>
              <a:gd name="connsiteX46" fmla="*/ 1924440 w 12192000"/>
              <a:gd name="connsiteY46" fmla="*/ 3170393 h 3442855"/>
              <a:gd name="connsiteX47" fmla="*/ 1907653 w 12192000"/>
              <a:gd name="connsiteY47" fmla="*/ 3175484 h 3442855"/>
              <a:gd name="connsiteX48" fmla="*/ 1856828 w 12192000"/>
              <a:gd name="connsiteY48" fmla="*/ 3184705 h 3442855"/>
              <a:gd name="connsiteX49" fmla="*/ 1831611 w 12192000"/>
              <a:gd name="connsiteY49" fmla="*/ 3205201 h 3442855"/>
              <a:gd name="connsiteX50" fmla="*/ 1715859 w 12192000"/>
              <a:gd name="connsiteY50" fmla="*/ 3229661 h 3442855"/>
              <a:gd name="connsiteX51" fmla="*/ 1573012 w 12192000"/>
              <a:gd name="connsiteY51" fmla="*/ 3250275 h 3442855"/>
              <a:gd name="connsiteX52" fmla="*/ 1525936 w 12192000"/>
              <a:gd name="connsiteY52" fmla="*/ 3243056 h 3442855"/>
              <a:gd name="connsiteX53" fmla="*/ 1515932 w 12192000"/>
              <a:gd name="connsiteY53" fmla="*/ 3243699 h 3442855"/>
              <a:gd name="connsiteX54" fmla="*/ 1418247 w 12192000"/>
              <a:gd name="connsiteY54" fmla="*/ 3236042 h 3442855"/>
              <a:gd name="connsiteX55" fmla="*/ 1311781 w 12192000"/>
              <a:gd name="connsiteY55" fmla="*/ 3207733 h 3442855"/>
              <a:gd name="connsiteX56" fmla="*/ 1287526 w 12192000"/>
              <a:gd name="connsiteY56" fmla="*/ 3195564 h 3442855"/>
              <a:gd name="connsiteX57" fmla="*/ 1275912 w 12192000"/>
              <a:gd name="connsiteY57" fmla="*/ 3202348 h 3442855"/>
              <a:gd name="connsiteX58" fmla="*/ 1160923 w 12192000"/>
              <a:gd name="connsiteY58" fmla="*/ 3219676 h 3442855"/>
              <a:gd name="connsiteX59" fmla="*/ 909690 w 12192000"/>
              <a:gd name="connsiteY59" fmla="*/ 3216919 h 3442855"/>
              <a:gd name="connsiteX60" fmla="*/ 764020 w 12192000"/>
              <a:gd name="connsiteY60" fmla="*/ 3235844 h 3442855"/>
              <a:gd name="connsiteX61" fmla="*/ 701915 w 12192000"/>
              <a:gd name="connsiteY61" fmla="*/ 3250223 h 3442855"/>
              <a:gd name="connsiteX62" fmla="*/ 463292 w 12192000"/>
              <a:gd name="connsiteY62" fmla="*/ 3316636 h 3442855"/>
              <a:gd name="connsiteX63" fmla="*/ 369865 w 12192000"/>
              <a:gd name="connsiteY63" fmla="*/ 3339094 h 3442855"/>
              <a:gd name="connsiteX64" fmla="*/ 318911 w 12192000"/>
              <a:gd name="connsiteY64" fmla="*/ 3367912 h 3442855"/>
              <a:gd name="connsiteX65" fmla="*/ 119548 w 12192000"/>
              <a:gd name="connsiteY65" fmla="*/ 3404651 h 3442855"/>
              <a:gd name="connsiteX66" fmla="*/ 0 w 12192000"/>
              <a:gd name="connsiteY66" fmla="*/ 3414000 h 3442855"/>
              <a:gd name="connsiteX67" fmla="*/ 0 w 12192000"/>
              <a:gd name="connsiteY67" fmla="*/ 2 h 3442855"/>
              <a:gd name="connsiteX68" fmla="*/ 3459904 w 12192000"/>
              <a:gd name="connsiteY68" fmla="*/ 1 h 3442855"/>
              <a:gd name="connsiteX69" fmla="*/ 3459907 w 12192000"/>
              <a:gd name="connsiteY69" fmla="*/ 0 h 3442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2192000" h="3442855">
                <a:moveTo>
                  <a:pt x="3459907" y="0"/>
                </a:moveTo>
                <a:lnTo>
                  <a:pt x="12192000" y="0"/>
                </a:lnTo>
                <a:lnTo>
                  <a:pt x="12192000" y="3442855"/>
                </a:lnTo>
                <a:lnTo>
                  <a:pt x="12076094" y="3423357"/>
                </a:lnTo>
                <a:cubicBezTo>
                  <a:pt x="12005159" y="3438127"/>
                  <a:pt x="12014346" y="3381657"/>
                  <a:pt x="11974360" y="3396494"/>
                </a:cubicBezTo>
                <a:cubicBezTo>
                  <a:pt x="11904719" y="3371812"/>
                  <a:pt x="11861782" y="3344051"/>
                  <a:pt x="11825709" y="3356473"/>
                </a:cubicBezTo>
                <a:cubicBezTo>
                  <a:pt x="11795915" y="3337312"/>
                  <a:pt x="11776282" y="3287434"/>
                  <a:pt x="11731940" y="3297768"/>
                </a:cubicBezTo>
                <a:cubicBezTo>
                  <a:pt x="11745979" y="3276550"/>
                  <a:pt x="11683245" y="3292173"/>
                  <a:pt x="11676634" y="3269119"/>
                </a:cubicBezTo>
                <a:cubicBezTo>
                  <a:pt x="11673835" y="3250701"/>
                  <a:pt x="11654148" y="3251146"/>
                  <a:pt x="11639416" y="3243537"/>
                </a:cubicBezTo>
                <a:cubicBezTo>
                  <a:pt x="11629359" y="3224298"/>
                  <a:pt x="11554687" y="3202798"/>
                  <a:pt x="11528409" y="3203904"/>
                </a:cubicBezTo>
                <a:cubicBezTo>
                  <a:pt x="11453995" y="3217978"/>
                  <a:pt x="11397027" y="3139530"/>
                  <a:pt x="11337600" y="3148858"/>
                </a:cubicBezTo>
                <a:cubicBezTo>
                  <a:pt x="11294796" y="3133781"/>
                  <a:pt x="11282692" y="3121518"/>
                  <a:pt x="11271588" y="3113441"/>
                </a:cubicBezTo>
                <a:cubicBezTo>
                  <a:pt x="11271384" y="3109093"/>
                  <a:pt x="11271181" y="3104744"/>
                  <a:pt x="11270977" y="3100396"/>
                </a:cubicBezTo>
                <a:lnTo>
                  <a:pt x="11250574" y="3091174"/>
                </a:lnTo>
                <a:lnTo>
                  <a:pt x="11246505" y="3086783"/>
                </a:lnTo>
                <a:cubicBezTo>
                  <a:pt x="11238764" y="3078354"/>
                  <a:pt x="11230851" y="3070308"/>
                  <a:pt x="11221805" y="3063540"/>
                </a:cubicBezTo>
                <a:cubicBezTo>
                  <a:pt x="11194819" y="3110734"/>
                  <a:pt x="11140396" y="3013748"/>
                  <a:pt x="11135382" y="3062095"/>
                </a:cubicBezTo>
                <a:cubicBezTo>
                  <a:pt x="11080975" y="3033115"/>
                  <a:pt x="11090475" y="3086737"/>
                  <a:pt x="11056771" y="3020684"/>
                </a:cubicBezTo>
                <a:cubicBezTo>
                  <a:pt x="10950489" y="2984550"/>
                  <a:pt x="10968513" y="2976705"/>
                  <a:pt x="10800887" y="2963080"/>
                </a:cubicBezTo>
                <a:cubicBezTo>
                  <a:pt x="10782723" y="2947697"/>
                  <a:pt x="10721294" y="2942886"/>
                  <a:pt x="10701230" y="2935785"/>
                </a:cubicBezTo>
                <a:lnTo>
                  <a:pt x="10529686" y="2918071"/>
                </a:lnTo>
                <a:cubicBezTo>
                  <a:pt x="10467898" y="2936564"/>
                  <a:pt x="10391723" y="2920684"/>
                  <a:pt x="10337584" y="2926238"/>
                </a:cubicBezTo>
                <a:cubicBezTo>
                  <a:pt x="10271486" y="2936266"/>
                  <a:pt x="10261085" y="2903356"/>
                  <a:pt x="10179941" y="2930174"/>
                </a:cubicBezTo>
                <a:cubicBezTo>
                  <a:pt x="10171294" y="2901323"/>
                  <a:pt x="10143743" y="2928373"/>
                  <a:pt x="10129038" y="2929992"/>
                </a:cubicBezTo>
                <a:cubicBezTo>
                  <a:pt x="10111049" y="2935411"/>
                  <a:pt x="10080763" y="2928965"/>
                  <a:pt x="10044809" y="2932587"/>
                </a:cubicBezTo>
                <a:cubicBezTo>
                  <a:pt x="9986964" y="2934979"/>
                  <a:pt x="10040427" y="2926217"/>
                  <a:pt x="9923926" y="2936679"/>
                </a:cubicBezTo>
                <a:cubicBezTo>
                  <a:pt x="9890801" y="2937500"/>
                  <a:pt x="9863184" y="2908407"/>
                  <a:pt x="9825938" y="2915287"/>
                </a:cubicBezTo>
                <a:lnTo>
                  <a:pt x="9761662" y="2916695"/>
                </a:lnTo>
                <a:lnTo>
                  <a:pt x="9688436" y="2894364"/>
                </a:lnTo>
                <a:lnTo>
                  <a:pt x="9626359" y="2876388"/>
                </a:lnTo>
                <a:lnTo>
                  <a:pt x="9536686" y="2845662"/>
                </a:lnTo>
                <a:cubicBezTo>
                  <a:pt x="9530621" y="2846717"/>
                  <a:pt x="9510170" y="2854046"/>
                  <a:pt x="9500517" y="2847197"/>
                </a:cubicBezTo>
                <a:lnTo>
                  <a:pt x="9432874" y="2826106"/>
                </a:lnTo>
                <a:cubicBezTo>
                  <a:pt x="9425326" y="2827008"/>
                  <a:pt x="9347481" y="2827961"/>
                  <a:pt x="9340481" y="2831628"/>
                </a:cubicBezTo>
                <a:cubicBezTo>
                  <a:pt x="9293603" y="2778331"/>
                  <a:pt x="9255558" y="2808341"/>
                  <a:pt x="9191002" y="2776544"/>
                </a:cubicBezTo>
                <a:lnTo>
                  <a:pt x="9181756" y="2773801"/>
                </a:lnTo>
                <a:lnTo>
                  <a:pt x="8912415" y="2765023"/>
                </a:lnTo>
                <a:lnTo>
                  <a:pt x="7709716" y="2795956"/>
                </a:lnTo>
                <a:cubicBezTo>
                  <a:pt x="7352819" y="2829880"/>
                  <a:pt x="7380767" y="2943418"/>
                  <a:pt x="6923164" y="2920980"/>
                </a:cubicBezTo>
                <a:cubicBezTo>
                  <a:pt x="5970798" y="2826379"/>
                  <a:pt x="4381146" y="3024064"/>
                  <a:pt x="3308915" y="3049912"/>
                </a:cubicBezTo>
                <a:cubicBezTo>
                  <a:pt x="3098453" y="3075471"/>
                  <a:pt x="2865005" y="3091676"/>
                  <a:pt x="2643050" y="3112559"/>
                </a:cubicBezTo>
                <a:lnTo>
                  <a:pt x="2426006" y="3161942"/>
                </a:lnTo>
                <a:lnTo>
                  <a:pt x="2291811" y="3176941"/>
                </a:lnTo>
                <a:lnTo>
                  <a:pt x="2201685" y="3200625"/>
                </a:lnTo>
                <a:cubicBezTo>
                  <a:pt x="2115718" y="3217427"/>
                  <a:pt x="2132108" y="3186461"/>
                  <a:pt x="2046141" y="3203263"/>
                </a:cubicBezTo>
                <a:cubicBezTo>
                  <a:pt x="2010569" y="3191771"/>
                  <a:pt x="1980262" y="3182883"/>
                  <a:pt x="1953987" y="3176250"/>
                </a:cubicBezTo>
                <a:lnTo>
                  <a:pt x="1924440" y="3170393"/>
                </a:lnTo>
                <a:lnTo>
                  <a:pt x="1907653" y="3175484"/>
                </a:lnTo>
                <a:cubicBezTo>
                  <a:pt x="1878061" y="3178004"/>
                  <a:pt x="1876006" y="3207968"/>
                  <a:pt x="1856828" y="3184705"/>
                </a:cubicBezTo>
                <a:lnTo>
                  <a:pt x="1831611" y="3205201"/>
                </a:lnTo>
                <a:lnTo>
                  <a:pt x="1715859" y="3229661"/>
                </a:lnTo>
                <a:lnTo>
                  <a:pt x="1573012" y="3250275"/>
                </a:lnTo>
                <a:lnTo>
                  <a:pt x="1525936" y="3243056"/>
                </a:lnTo>
                <a:lnTo>
                  <a:pt x="1515932" y="3243699"/>
                </a:lnTo>
                <a:cubicBezTo>
                  <a:pt x="1483797" y="3247820"/>
                  <a:pt x="1486309" y="3252662"/>
                  <a:pt x="1418247" y="3236042"/>
                </a:cubicBezTo>
                <a:cubicBezTo>
                  <a:pt x="1389292" y="3213946"/>
                  <a:pt x="1345427" y="3216968"/>
                  <a:pt x="1311781" y="3207733"/>
                </a:cubicBezTo>
                <a:lnTo>
                  <a:pt x="1287526" y="3195564"/>
                </a:lnTo>
                <a:lnTo>
                  <a:pt x="1275912" y="3202348"/>
                </a:lnTo>
                <a:cubicBezTo>
                  <a:pt x="1219626" y="3232740"/>
                  <a:pt x="1230867" y="3206674"/>
                  <a:pt x="1160923" y="3219676"/>
                </a:cubicBezTo>
                <a:cubicBezTo>
                  <a:pt x="1120939" y="3215839"/>
                  <a:pt x="1029087" y="3185516"/>
                  <a:pt x="909690" y="3216919"/>
                </a:cubicBezTo>
                <a:cubicBezTo>
                  <a:pt x="860463" y="3220671"/>
                  <a:pt x="794970" y="3221233"/>
                  <a:pt x="764020" y="3235844"/>
                </a:cubicBezTo>
                <a:cubicBezTo>
                  <a:pt x="713142" y="3261931"/>
                  <a:pt x="769145" y="3237498"/>
                  <a:pt x="701915" y="3250223"/>
                </a:cubicBezTo>
                <a:cubicBezTo>
                  <a:pt x="644188" y="3215027"/>
                  <a:pt x="531278" y="3284445"/>
                  <a:pt x="463292" y="3316636"/>
                </a:cubicBezTo>
                <a:cubicBezTo>
                  <a:pt x="456096" y="3336479"/>
                  <a:pt x="389128" y="3337531"/>
                  <a:pt x="369865" y="3339094"/>
                </a:cubicBezTo>
                <a:cubicBezTo>
                  <a:pt x="365488" y="3372375"/>
                  <a:pt x="330307" y="3346614"/>
                  <a:pt x="318911" y="3367912"/>
                </a:cubicBezTo>
                <a:cubicBezTo>
                  <a:pt x="256531" y="3381126"/>
                  <a:pt x="186611" y="3396061"/>
                  <a:pt x="119548" y="3404651"/>
                </a:cubicBezTo>
                <a:lnTo>
                  <a:pt x="0" y="3414000"/>
                </a:lnTo>
                <a:lnTo>
                  <a:pt x="0" y="2"/>
                </a:lnTo>
                <a:lnTo>
                  <a:pt x="3459904" y="1"/>
                </a:lnTo>
                <a:cubicBezTo>
                  <a:pt x="3459905" y="1"/>
                  <a:pt x="3459906" y="0"/>
                  <a:pt x="3459907" y="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F7D24B-AF56-6568-E5C6-53DB0306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693" y="627385"/>
            <a:ext cx="7215188" cy="856248"/>
          </a:xfrm>
        </p:spPr>
        <p:txBody>
          <a:bodyPr>
            <a:normAutofit/>
          </a:bodyPr>
          <a:lstStyle/>
          <a:p>
            <a:r>
              <a:rPr lang="en-US" sz="3500"/>
              <a:t>Contact Information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08CD17C-4A7C-477D-A659-BA8A89A78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78831" y="1609518"/>
            <a:ext cx="4957762" cy="2942351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2" descr="UMVRDC -">
            <a:extLst>
              <a:ext uri="{FF2B5EF4-FFF2-40B4-BE49-F238E27FC236}">
                <a16:creationId xmlns:a16="http://schemas.microsoft.com/office/drawing/2014/main" id="{DBC6A373-3A14-C638-6D47-56630E089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9481" y="2106285"/>
            <a:ext cx="4714875" cy="194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971A2-153A-B5B9-9FD3-4230B5667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456" y="4845083"/>
            <a:ext cx="6429375" cy="137474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1700" b="1"/>
              <a:t>W:</a:t>
            </a:r>
            <a:r>
              <a:rPr lang="en-US" sz="1700"/>
              <a:t> 320.289.1981 x113</a:t>
            </a:r>
          </a:p>
          <a:p>
            <a:pPr marL="0" indent="0" algn="ctr">
              <a:buNone/>
            </a:pPr>
            <a:r>
              <a:rPr lang="en-US" sz="1700" b="1"/>
              <a:t>C: </a:t>
            </a:r>
            <a:r>
              <a:rPr lang="en-US" sz="1700"/>
              <a:t>276.733.3362</a:t>
            </a:r>
          </a:p>
          <a:p>
            <a:pPr marL="0" indent="0" algn="ctr">
              <a:buNone/>
            </a:pPr>
            <a:r>
              <a:rPr lang="en-US" sz="1700" u="sng">
                <a:hlinkClick r:id="rId3"/>
              </a:rPr>
              <a:t>savannah@umvrdc.org</a:t>
            </a:r>
            <a:r>
              <a:rPr lang="en-US" sz="1700"/>
              <a:t> </a:t>
            </a:r>
          </a:p>
          <a:p>
            <a:pPr marL="0" indent="0" algn="ctr">
              <a:buNone/>
            </a:pPr>
            <a:r>
              <a:rPr lang="en-US" sz="1700"/>
              <a:t>323 West Schlieman Ave. Appleton, MN 56208</a:t>
            </a:r>
          </a:p>
          <a:p>
            <a:pPr algn="ctr"/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1555052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Why Funding Strategy Matters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481AA204-6B33-37B6-3805-59108E8EE0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961018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Key Questions Before Applying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A486DD-D189-2759-B4D9-7AC89EA8A3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163535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Choosing the Right Program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76737E8-AA11-49D2-1617-D2107EC460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239595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57189"/>
            <a:ext cx="2530602" cy="5567891"/>
          </a:xfrm>
        </p:spPr>
        <p:txBody>
          <a:bodyPr>
            <a:normAutofit/>
          </a:bodyPr>
          <a:lstStyle/>
          <a:p>
            <a:r>
              <a:rPr lang="en-US" sz="4500"/>
              <a:t>Layering Funding Over Time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447F85B-AFFA-C8C2-16A1-2DE53C0B45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359212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Questions</a:t>
            </a:r>
            <a:r>
              <a:rPr lang="en-US" dirty="0"/>
              <a:t> to Consider</a:t>
            </a:r>
            <a:r>
              <a:rPr dirty="0"/>
              <a:t> &amp; 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What kind of trail project are you considering?</a:t>
            </a:r>
          </a:p>
          <a:p>
            <a:r>
              <a:rPr dirty="0"/>
              <a:t>Timeline goals?</a:t>
            </a:r>
          </a:p>
          <a:p>
            <a:r>
              <a:rPr dirty="0"/>
              <a:t>Funding readiness?</a:t>
            </a:r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4800" b="1" dirty="0"/>
              <a:t>The UMVRDC can help! </a:t>
            </a:r>
            <a:endParaRPr sz="4800" b="1" dirty="0"/>
          </a:p>
        </p:txBody>
      </p:sp>
      <p:pic>
        <p:nvPicPr>
          <p:cNvPr id="1026" name="Picture 2" descr="The UMVRDC will meet June 25th - Ingstad Media">
            <a:extLst>
              <a:ext uri="{FF2B5EF4-FFF2-40B4-BE49-F238E27FC236}">
                <a16:creationId xmlns:a16="http://schemas.microsoft.com/office/drawing/2014/main" id="{56F38C3A-87B6-69A1-A379-1AEB080C4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10" b="27555"/>
          <a:stretch>
            <a:fillRect/>
          </a:stretch>
        </p:blipFill>
        <p:spPr bwMode="auto">
          <a:xfrm>
            <a:off x="4715933" y="5609696"/>
            <a:ext cx="4191000" cy="103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Transportation Alternatives Program (TAP)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D2637D7-235D-8352-0CF7-5E0971D216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113098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Carbon Reduction Program (CRP)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A0A8F09-D216-EE41-A961-A0F9921455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438035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B7D8D-13AC-4688-C68B-234140930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31FE0-0576-599C-BEC3-E05012D15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Recreational Trail Program</a:t>
            </a:r>
            <a:endParaRPr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F1A1A39-2893-849A-486D-18B2845683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82759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2937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D68082EB22474F96B5B2589DE75C60" ma:contentTypeVersion="11" ma:contentTypeDescription="Create a new document." ma:contentTypeScope="" ma:versionID="3034c5bdc38b5baaf950ca7ced77f77e">
  <xsd:schema xmlns:xsd="http://www.w3.org/2001/XMLSchema" xmlns:xs="http://www.w3.org/2001/XMLSchema" xmlns:p="http://schemas.microsoft.com/office/2006/metadata/properties" xmlns:ns2="01ffa92e-d5d0-4279-987f-9583ff69061c" xmlns:ns3="e66c2d24-99a2-4f6c-b743-1809860987f1" targetNamespace="http://schemas.microsoft.com/office/2006/metadata/properties" ma:root="true" ma:fieldsID="8886a5c6c914a26a238c10e75bfb4959" ns2:_="" ns3:_="">
    <xsd:import namespace="01ffa92e-d5d0-4279-987f-9583ff69061c"/>
    <xsd:import namespace="e66c2d24-99a2-4f6c-b743-1809860987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ffa92e-d5d0-4279-987f-9583ff6906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6c2d24-99a2-4f6c-b743-1809860987f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AE3B78-9C25-4541-9BCB-03ECC4AC3683}"/>
</file>

<file path=customXml/itemProps2.xml><?xml version="1.0" encoding="utf-8"?>
<ds:datastoreItem xmlns:ds="http://schemas.openxmlformats.org/officeDocument/2006/customXml" ds:itemID="{1624BB29-9346-4D44-A0D2-9433C34D9381}"/>
</file>

<file path=customXml/itemProps3.xml><?xml version="1.0" encoding="utf-8"?>
<ds:datastoreItem xmlns:ds="http://schemas.openxmlformats.org/officeDocument/2006/customXml" ds:itemID="{1577D7EF-7CB4-4FF0-907A-1824099C2E84}"/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609</Words>
  <Application>Microsoft Office PowerPoint</Application>
  <PresentationFormat>On-screen Show (4:3)</PresentationFormat>
  <Paragraphs>82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Trail Funding Strategies</vt:lpstr>
      <vt:lpstr>Why Funding Strategy Matters</vt:lpstr>
      <vt:lpstr>Key Questions Before Applying</vt:lpstr>
      <vt:lpstr>Choosing the Right Program</vt:lpstr>
      <vt:lpstr>Layering Funding Over Time</vt:lpstr>
      <vt:lpstr>Questions to Consider &amp; Next Steps</vt:lpstr>
      <vt:lpstr>Transportation Alternatives Program (TAP)</vt:lpstr>
      <vt:lpstr>Carbon Reduction Program (CRP)</vt:lpstr>
      <vt:lpstr>Federal Recreational Trail Program</vt:lpstr>
      <vt:lpstr>Regional Trail Grant Program (DNR)</vt:lpstr>
      <vt:lpstr>Active Transportation Program (AT)</vt:lpstr>
      <vt:lpstr>Local Trail Connections Program (DNR)</vt:lpstr>
      <vt:lpstr>LCCMR (Legislative-Citizen Commission on MN Resources)</vt:lpstr>
      <vt:lpstr>Safe Routes to School (SRTS)</vt:lpstr>
      <vt:lpstr>Contact Information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Savannah Hundley</cp:lastModifiedBy>
  <cp:revision>10</cp:revision>
  <dcterms:created xsi:type="dcterms:W3CDTF">2013-01-27T09:14:16Z</dcterms:created>
  <dcterms:modified xsi:type="dcterms:W3CDTF">2026-05-07T14:03:59Z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0x0101006BD68082EB22474F96B5B2589DE75C60</vt:lpwstr>
  </property>
</Properties>
</file>