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256" r:id="rId5"/>
    <p:sldId id="278" r:id="rId6"/>
    <p:sldId id="257" r:id="rId7"/>
    <p:sldId id="282" r:id="rId8"/>
    <p:sldId id="281" r:id="rId9"/>
    <p:sldId id="284" r:id="rId10"/>
    <p:sldId id="286" r:id="rId11"/>
    <p:sldId id="258" r:id="rId12"/>
    <p:sldId id="260" r:id="rId13"/>
    <p:sldId id="261" r:id="rId14"/>
    <p:sldId id="288" r:id="rId15"/>
    <p:sldId id="279" r:id="rId16"/>
    <p:sldId id="275" r:id="rId17"/>
    <p:sldId id="280" r:id="rId18"/>
    <p:sldId id="276" r:id="rId19"/>
  </p:sldIdLst>
  <p:sldSz cx="9144000" cy="6858000" type="screen4x3"/>
  <p:notesSz cx="69389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1" autoAdjust="0"/>
    <p:restoredTop sz="87853" autoAdjust="0"/>
  </p:normalViewPr>
  <p:slideViewPr>
    <p:cSldViewPr>
      <p:cViewPr>
        <p:scale>
          <a:sx n="100" d="100"/>
          <a:sy n="100" d="100"/>
        </p:scale>
        <p:origin x="-221" y="-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e Nelsen" userId="94a5a945-a259-4756-8a8e-0c9c6b5a028c" providerId="ADAL" clId="{50D147DE-28EC-4A05-9819-B936AD51260B}"/>
    <pc:docChg chg="undo custSel modSld">
      <pc:chgData name="Brianne Nelsen" userId="94a5a945-a259-4756-8a8e-0c9c6b5a028c" providerId="ADAL" clId="{50D147DE-28EC-4A05-9819-B936AD51260B}" dt="2024-03-13T20:02:44.772" v="286" actId="20577"/>
      <pc:docMkLst>
        <pc:docMk/>
      </pc:docMkLst>
      <pc:sldChg chg="modSp mod">
        <pc:chgData name="Brianne Nelsen" userId="94a5a945-a259-4756-8a8e-0c9c6b5a028c" providerId="ADAL" clId="{50D147DE-28EC-4A05-9819-B936AD51260B}" dt="2024-03-13T19:57:24.625" v="249" actId="20577"/>
        <pc:sldMkLst>
          <pc:docMk/>
          <pc:sldMk cId="1253599607" sldId="260"/>
        </pc:sldMkLst>
        <pc:graphicFrameChg chg="modGraphic">
          <ac:chgData name="Brianne Nelsen" userId="94a5a945-a259-4756-8a8e-0c9c6b5a028c" providerId="ADAL" clId="{50D147DE-28EC-4A05-9819-B936AD51260B}" dt="2024-03-13T19:57:24.625" v="249" actId="20577"/>
          <ac:graphicFrameMkLst>
            <pc:docMk/>
            <pc:sldMk cId="1253599607" sldId="260"/>
            <ac:graphicFrameMk id="6" creationId="{00000000-0000-0000-0000-000000000000}"/>
          </ac:graphicFrameMkLst>
        </pc:graphicFrameChg>
      </pc:sldChg>
      <pc:sldChg chg="modSp mod">
        <pc:chgData name="Brianne Nelsen" userId="94a5a945-a259-4756-8a8e-0c9c6b5a028c" providerId="ADAL" clId="{50D147DE-28EC-4A05-9819-B936AD51260B}" dt="2024-03-13T20:01:02.981" v="282" actId="20577"/>
        <pc:sldMkLst>
          <pc:docMk/>
          <pc:sldMk cId="3580111182" sldId="261"/>
        </pc:sldMkLst>
        <pc:graphicFrameChg chg="modGraphic">
          <ac:chgData name="Brianne Nelsen" userId="94a5a945-a259-4756-8a8e-0c9c6b5a028c" providerId="ADAL" clId="{50D147DE-28EC-4A05-9819-B936AD51260B}" dt="2024-03-13T20:01:02.981" v="282" actId="20577"/>
          <ac:graphicFrameMkLst>
            <pc:docMk/>
            <pc:sldMk cId="3580111182" sldId="261"/>
            <ac:graphicFrameMk id="8" creationId="{00000000-0000-0000-0000-000000000000}"/>
          </ac:graphicFrameMkLst>
        </pc:graphicFrameChg>
      </pc:sldChg>
      <pc:sldChg chg="modSp mod">
        <pc:chgData name="Brianne Nelsen" userId="94a5a945-a259-4756-8a8e-0c9c6b5a028c" providerId="ADAL" clId="{50D147DE-28EC-4A05-9819-B936AD51260B}" dt="2024-03-12T18:29:04.891" v="32" actId="20577"/>
        <pc:sldMkLst>
          <pc:docMk/>
          <pc:sldMk cId="2492788849" sldId="276"/>
        </pc:sldMkLst>
        <pc:spChg chg="mod">
          <ac:chgData name="Brianne Nelsen" userId="94a5a945-a259-4756-8a8e-0c9c6b5a028c" providerId="ADAL" clId="{50D147DE-28EC-4A05-9819-B936AD51260B}" dt="2024-03-12T18:29:04.891" v="32" actId="20577"/>
          <ac:spMkLst>
            <pc:docMk/>
            <pc:sldMk cId="2492788849" sldId="276"/>
            <ac:spMk id="3" creationId="{00000000-0000-0000-0000-000000000000}"/>
          </ac:spMkLst>
        </pc:spChg>
      </pc:sldChg>
      <pc:sldChg chg="modSp mod">
        <pc:chgData name="Brianne Nelsen" userId="94a5a945-a259-4756-8a8e-0c9c6b5a028c" providerId="ADAL" clId="{50D147DE-28EC-4A05-9819-B936AD51260B}" dt="2024-03-13T20:02:44.772" v="286" actId="20577"/>
        <pc:sldMkLst>
          <pc:docMk/>
          <pc:sldMk cId="3959735259" sldId="278"/>
        </pc:sldMkLst>
        <pc:spChg chg="mod">
          <ac:chgData name="Brianne Nelsen" userId="94a5a945-a259-4756-8a8e-0c9c6b5a028c" providerId="ADAL" clId="{50D147DE-28EC-4A05-9819-B936AD51260B}" dt="2024-03-13T20:02:44.772" v="286" actId="20577"/>
          <ac:spMkLst>
            <pc:docMk/>
            <pc:sldMk cId="3959735259" sldId="27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5FAC5-630B-423E-BA4C-680A2C89A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D0A329-5896-40AB-8C1A-79F8E7ADA8E3}">
      <dgm:prSet phldrT="[Text]"/>
      <dgm:spPr/>
      <dgm:t>
        <a:bodyPr/>
        <a:lstStyle/>
        <a:p>
          <a:r>
            <a:rPr lang="en-US" dirty="0"/>
            <a:t>Engineer or public identify needed improvement</a:t>
          </a:r>
        </a:p>
      </dgm:t>
    </dgm:pt>
    <dgm:pt modelId="{924F7091-EB1D-434F-9429-3A4074C7BD89}" type="parTrans" cxnId="{D7806517-2542-4EB8-A5D9-A062E9799049}">
      <dgm:prSet/>
      <dgm:spPr/>
      <dgm:t>
        <a:bodyPr/>
        <a:lstStyle/>
        <a:p>
          <a:endParaRPr lang="en-US"/>
        </a:p>
      </dgm:t>
    </dgm:pt>
    <dgm:pt modelId="{3DF8FAA4-BA80-4000-9A82-743B6C74C0A5}" type="sibTrans" cxnId="{D7806517-2542-4EB8-A5D9-A062E9799049}">
      <dgm:prSet/>
      <dgm:spPr/>
      <dgm:t>
        <a:bodyPr/>
        <a:lstStyle/>
        <a:p>
          <a:endParaRPr lang="en-US"/>
        </a:p>
      </dgm:t>
    </dgm:pt>
    <dgm:pt modelId="{1E3A4D81-373E-49F2-BFE4-C43F557A9BE3}">
      <dgm:prSet phldrT="[Text]"/>
      <dgm:spPr/>
      <dgm:t>
        <a:bodyPr/>
        <a:lstStyle/>
        <a:p>
          <a:r>
            <a:rPr lang="en-US" dirty="0"/>
            <a:t>Local road authority is </a:t>
          </a:r>
          <a:r>
            <a:rPr lang="en-US" dirty="0">
              <a:solidFill>
                <a:prstClr val="white"/>
              </a:solidFill>
              <a:latin typeface="Tw Cen MT"/>
              <a:ea typeface="+mn-ea"/>
              <a:cs typeface="+mn-cs"/>
            </a:rPr>
            <a:t>determined</a:t>
          </a:r>
          <a:endParaRPr lang="en-US" dirty="0"/>
        </a:p>
      </dgm:t>
    </dgm:pt>
    <dgm:pt modelId="{18065B19-200B-43A2-9E43-632567BBF4D8}" type="parTrans" cxnId="{4F33025B-575F-4A88-BB05-FCC338384AEB}">
      <dgm:prSet/>
      <dgm:spPr/>
      <dgm:t>
        <a:bodyPr/>
        <a:lstStyle/>
        <a:p>
          <a:endParaRPr lang="en-US"/>
        </a:p>
      </dgm:t>
    </dgm:pt>
    <dgm:pt modelId="{B08A3D17-34B9-493B-9FE6-0EA0EEED7173}" type="sibTrans" cxnId="{4F33025B-575F-4A88-BB05-FCC338384AEB}">
      <dgm:prSet/>
      <dgm:spPr/>
      <dgm:t>
        <a:bodyPr/>
        <a:lstStyle/>
        <a:p>
          <a:endParaRPr lang="en-US"/>
        </a:p>
      </dgm:t>
    </dgm:pt>
    <dgm:pt modelId="{F6B73D12-D4A4-430D-B28F-7D4B049B6787}" type="pres">
      <dgm:prSet presAssocID="{FDF5FAC5-630B-423E-BA4C-680A2C89A7D2}" presName="Name0" presStyleCnt="0">
        <dgm:presLayoutVars>
          <dgm:dir/>
          <dgm:animLvl val="lvl"/>
          <dgm:resizeHandles val="exact"/>
        </dgm:presLayoutVars>
      </dgm:prSet>
      <dgm:spPr/>
    </dgm:pt>
    <dgm:pt modelId="{C2C9244E-9E38-4FE9-91C1-77F68E2D36D0}" type="pres">
      <dgm:prSet presAssocID="{24D0A329-5896-40AB-8C1A-79F8E7ADA8E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C9AA4A0-6C62-4972-8A92-DB3AC4BB6B93}" type="pres">
      <dgm:prSet presAssocID="{3DF8FAA4-BA80-4000-9A82-743B6C74C0A5}" presName="parTxOnlySpace" presStyleCnt="0"/>
      <dgm:spPr/>
    </dgm:pt>
    <dgm:pt modelId="{5A6801E8-AC95-4E14-BB43-6EFAC97EE563}" type="pres">
      <dgm:prSet presAssocID="{1E3A4D81-373E-49F2-BFE4-C43F557A9BE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0FDB04-2A62-4DBE-B4D4-D9D4E2AD8C44}" type="presOf" srcId="{1E3A4D81-373E-49F2-BFE4-C43F557A9BE3}" destId="{5A6801E8-AC95-4E14-BB43-6EFAC97EE563}" srcOrd="0" destOrd="0" presId="urn:microsoft.com/office/officeart/2005/8/layout/chevron1"/>
    <dgm:cxn modelId="{D7806517-2542-4EB8-A5D9-A062E9799049}" srcId="{FDF5FAC5-630B-423E-BA4C-680A2C89A7D2}" destId="{24D0A329-5896-40AB-8C1A-79F8E7ADA8E3}" srcOrd="0" destOrd="0" parTransId="{924F7091-EB1D-434F-9429-3A4074C7BD89}" sibTransId="{3DF8FAA4-BA80-4000-9A82-743B6C74C0A5}"/>
    <dgm:cxn modelId="{95A42A3B-DE7B-4454-BFFF-5212F0BA8161}" type="presOf" srcId="{FDF5FAC5-630B-423E-BA4C-680A2C89A7D2}" destId="{F6B73D12-D4A4-430D-B28F-7D4B049B6787}" srcOrd="0" destOrd="0" presId="urn:microsoft.com/office/officeart/2005/8/layout/chevron1"/>
    <dgm:cxn modelId="{4F33025B-575F-4A88-BB05-FCC338384AEB}" srcId="{FDF5FAC5-630B-423E-BA4C-680A2C89A7D2}" destId="{1E3A4D81-373E-49F2-BFE4-C43F557A9BE3}" srcOrd="1" destOrd="0" parTransId="{18065B19-200B-43A2-9E43-632567BBF4D8}" sibTransId="{B08A3D17-34B9-493B-9FE6-0EA0EEED7173}"/>
    <dgm:cxn modelId="{2012FAF8-CDE7-462A-8F12-63F111A8D50A}" type="presOf" srcId="{24D0A329-5896-40AB-8C1A-79F8E7ADA8E3}" destId="{C2C9244E-9E38-4FE9-91C1-77F68E2D36D0}" srcOrd="0" destOrd="0" presId="urn:microsoft.com/office/officeart/2005/8/layout/chevron1"/>
    <dgm:cxn modelId="{E3424D82-1C6F-479A-B82D-356870A22D5E}" type="presParOf" srcId="{F6B73D12-D4A4-430D-B28F-7D4B049B6787}" destId="{C2C9244E-9E38-4FE9-91C1-77F68E2D36D0}" srcOrd="0" destOrd="0" presId="urn:microsoft.com/office/officeart/2005/8/layout/chevron1"/>
    <dgm:cxn modelId="{F61FB3BF-8094-409C-96C9-205B40D8DA70}" type="presParOf" srcId="{F6B73D12-D4A4-430D-B28F-7D4B049B6787}" destId="{4C9AA4A0-6C62-4972-8A92-DB3AC4BB6B93}" srcOrd="1" destOrd="0" presId="urn:microsoft.com/office/officeart/2005/8/layout/chevron1"/>
    <dgm:cxn modelId="{AB60AC60-FF62-47BC-A7BA-C0CC98E19C88}" type="presParOf" srcId="{F6B73D12-D4A4-430D-B28F-7D4B049B6787}" destId="{5A6801E8-AC95-4E14-BB43-6EFAC97EE56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5FAC5-630B-423E-BA4C-680A2C89A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D0A329-5896-40AB-8C1A-79F8E7ADA8E3}">
      <dgm:prSet phldrT="[Text]"/>
      <dgm:spPr/>
      <dgm:t>
        <a:bodyPr/>
        <a:lstStyle/>
        <a:p>
          <a:r>
            <a:rPr lang="en-US" dirty="0">
              <a:solidFill>
                <a:prstClr val="white"/>
              </a:solidFill>
              <a:latin typeface="Tw Cen MT"/>
              <a:ea typeface="+mn-ea"/>
              <a:cs typeface="+mn-cs"/>
            </a:rPr>
            <a:t>Funding options for project are identified</a:t>
          </a:r>
          <a:endParaRPr lang="en-US" dirty="0"/>
        </a:p>
      </dgm:t>
    </dgm:pt>
    <dgm:pt modelId="{924F7091-EB1D-434F-9429-3A4074C7BD89}" type="parTrans" cxnId="{D7806517-2542-4EB8-A5D9-A062E9799049}">
      <dgm:prSet/>
      <dgm:spPr/>
      <dgm:t>
        <a:bodyPr/>
        <a:lstStyle/>
        <a:p>
          <a:endParaRPr lang="en-US"/>
        </a:p>
      </dgm:t>
    </dgm:pt>
    <dgm:pt modelId="{3DF8FAA4-BA80-4000-9A82-743B6C74C0A5}" type="sibTrans" cxnId="{D7806517-2542-4EB8-A5D9-A062E9799049}">
      <dgm:prSet/>
      <dgm:spPr/>
      <dgm:t>
        <a:bodyPr/>
        <a:lstStyle/>
        <a:p>
          <a:endParaRPr lang="en-US"/>
        </a:p>
      </dgm:t>
    </dgm:pt>
    <dgm:pt modelId="{1E3A4D81-373E-49F2-BFE4-C43F557A9BE3}">
      <dgm:prSet phldrT="[Text]"/>
      <dgm:spPr/>
      <dgm:t>
        <a:bodyPr/>
        <a:lstStyle/>
        <a:p>
          <a:r>
            <a:rPr lang="en-US" dirty="0">
              <a:solidFill>
                <a:prstClr val="white"/>
              </a:solidFill>
              <a:latin typeface="Tw Cen MT"/>
              <a:ea typeface="+mn-ea"/>
              <a:cs typeface="+mn-cs"/>
            </a:rPr>
            <a:t>If project is eligible and identified for federal funding by the county, project is submitted to the ATP</a:t>
          </a:r>
          <a:endParaRPr lang="en-US" dirty="0"/>
        </a:p>
      </dgm:t>
    </dgm:pt>
    <dgm:pt modelId="{18065B19-200B-43A2-9E43-632567BBF4D8}" type="parTrans" cxnId="{4F33025B-575F-4A88-BB05-FCC338384AEB}">
      <dgm:prSet/>
      <dgm:spPr/>
      <dgm:t>
        <a:bodyPr/>
        <a:lstStyle/>
        <a:p>
          <a:endParaRPr lang="en-US"/>
        </a:p>
      </dgm:t>
    </dgm:pt>
    <dgm:pt modelId="{B08A3D17-34B9-493B-9FE6-0EA0EEED7173}" type="sibTrans" cxnId="{4F33025B-575F-4A88-BB05-FCC338384AEB}">
      <dgm:prSet/>
      <dgm:spPr/>
      <dgm:t>
        <a:bodyPr/>
        <a:lstStyle/>
        <a:p>
          <a:endParaRPr lang="en-US"/>
        </a:p>
      </dgm:t>
    </dgm:pt>
    <dgm:pt modelId="{F6B73D12-D4A4-430D-B28F-7D4B049B6787}" type="pres">
      <dgm:prSet presAssocID="{FDF5FAC5-630B-423E-BA4C-680A2C89A7D2}" presName="Name0" presStyleCnt="0">
        <dgm:presLayoutVars>
          <dgm:dir/>
          <dgm:animLvl val="lvl"/>
          <dgm:resizeHandles val="exact"/>
        </dgm:presLayoutVars>
      </dgm:prSet>
      <dgm:spPr/>
    </dgm:pt>
    <dgm:pt modelId="{C2C9244E-9E38-4FE9-91C1-77F68E2D36D0}" type="pres">
      <dgm:prSet presAssocID="{24D0A329-5896-40AB-8C1A-79F8E7ADA8E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C9AA4A0-6C62-4972-8A92-DB3AC4BB6B93}" type="pres">
      <dgm:prSet presAssocID="{3DF8FAA4-BA80-4000-9A82-743B6C74C0A5}" presName="parTxOnlySpace" presStyleCnt="0"/>
      <dgm:spPr/>
    </dgm:pt>
    <dgm:pt modelId="{5A6801E8-AC95-4E14-BB43-6EFAC97EE563}" type="pres">
      <dgm:prSet presAssocID="{1E3A4D81-373E-49F2-BFE4-C43F557A9BE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0FDB04-2A62-4DBE-B4D4-D9D4E2AD8C44}" type="presOf" srcId="{1E3A4D81-373E-49F2-BFE4-C43F557A9BE3}" destId="{5A6801E8-AC95-4E14-BB43-6EFAC97EE563}" srcOrd="0" destOrd="0" presId="urn:microsoft.com/office/officeart/2005/8/layout/chevron1"/>
    <dgm:cxn modelId="{D7806517-2542-4EB8-A5D9-A062E9799049}" srcId="{FDF5FAC5-630B-423E-BA4C-680A2C89A7D2}" destId="{24D0A329-5896-40AB-8C1A-79F8E7ADA8E3}" srcOrd="0" destOrd="0" parTransId="{924F7091-EB1D-434F-9429-3A4074C7BD89}" sibTransId="{3DF8FAA4-BA80-4000-9A82-743B6C74C0A5}"/>
    <dgm:cxn modelId="{95A42A3B-DE7B-4454-BFFF-5212F0BA8161}" type="presOf" srcId="{FDF5FAC5-630B-423E-BA4C-680A2C89A7D2}" destId="{F6B73D12-D4A4-430D-B28F-7D4B049B6787}" srcOrd="0" destOrd="0" presId="urn:microsoft.com/office/officeart/2005/8/layout/chevron1"/>
    <dgm:cxn modelId="{4F33025B-575F-4A88-BB05-FCC338384AEB}" srcId="{FDF5FAC5-630B-423E-BA4C-680A2C89A7D2}" destId="{1E3A4D81-373E-49F2-BFE4-C43F557A9BE3}" srcOrd="1" destOrd="0" parTransId="{18065B19-200B-43A2-9E43-632567BBF4D8}" sibTransId="{B08A3D17-34B9-493B-9FE6-0EA0EEED7173}"/>
    <dgm:cxn modelId="{2012FAF8-CDE7-462A-8F12-63F111A8D50A}" type="presOf" srcId="{24D0A329-5896-40AB-8C1A-79F8E7ADA8E3}" destId="{C2C9244E-9E38-4FE9-91C1-77F68E2D36D0}" srcOrd="0" destOrd="0" presId="urn:microsoft.com/office/officeart/2005/8/layout/chevron1"/>
    <dgm:cxn modelId="{E3424D82-1C6F-479A-B82D-356870A22D5E}" type="presParOf" srcId="{F6B73D12-D4A4-430D-B28F-7D4B049B6787}" destId="{C2C9244E-9E38-4FE9-91C1-77F68E2D36D0}" srcOrd="0" destOrd="0" presId="urn:microsoft.com/office/officeart/2005/8/layout/chevron1"/>
    <dgm:cxn modelId="{F61FB3BF-8094-409C-96C9-205B40D8DA70}" type="presParOf" srcId="{F6B73D12-D4A4-430D-B28F-7D4B049B6787}" destId="{4C9AA4A0-6C62-4972-8A92-DB3AC4BB6B93}" srcOrd="1" destOrd="0" presId="urn:microsoft.com/office/officeart/2005/8/layout/chevron1"/>
    <dgm:cxn modelId="{AB60AC60-FF62-47BC-A7BA-C0CC98E19C88}" type="presParOf" srcId="{F6B73D12-D4A4-430D-B28F-7D4B049B6787}" destId="{5A6801E8-AC95-4E14-BB43-6EFAC97EE56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5FAC5-630B-423E-BA4C-680A2C89A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D0A329-5896-40AB-8C1A-79F8E7ADA8E3}">
      <dgm:prSet phldrT="[Text]"/>
      <dgm:spPr/>
      <dgm:t>
        <a:bodyPr/>
        <a:lstStyle/>
        <a:p>
          <a:r>
            <a:rPr lang="en-US" dirty="0">
              <a:solidFill>
                <a:prstClr val="white"/>
              </a:solidFill>
              <a:latin typeface="Tw Cen MT"/>
              <a:ea typeface="+mn-ea"/>
              <a:cs typeface="+mn-cs"/>
            </a:rPr>
            <a:t>Projects are vetted by the ATP subcommittee</a:t>
          </a:r>
          <a:endParaRPr lang="en-US" dirty="0"/>
        </a:p>
      </dgm:t>
    </dgm:pt>
    <dgm:pt modelId="{924F7091-EB1D-434F-9429-3A4074C7BD89}" type="parTrans" cxnId="{D7806517-2542-4EB8-A5D9-A062E9799049}">
      <dgm:prSet/>
      <dgm:spPr/>
      <dgm:t>
        <a:bodyPr/>
        <a:lstStyle/>
        <a:p>
          <a:endParaRPr lang="en-US"/>
        </a:p>
      </dgm:t>
    </dgm:pt>
    <dgm:pt modelId="{3DF8FAA4-BA80-4000-9A82-743B6C74C0A5}" type="sibTrans" cxnId="{D7806517-2542-4EB8-A5D9-A062E9799049}">
      <dgm:prSet/>
      <dgm:spPr/>
      <dgm:t>
        <a:bodyPr/>
        <a:lstStyle/>
        <a:p>
          <a:endParaRPr lang="en-US"/>
        </a:p>
      </dgm:t>
    </dgm:pt>
    <dgm:pt modelId="{1E3A4D81-373E-49F2-BFE4-C43F557A9BE3}">
      <dgm:prSet phldrT="[Text]"/>
      <dgm:spPr/>
      <dgm:t>
        <a:bodyPr/>
        <a:lstStyle/>
        <a:p>
          <a:r>
            <a:rPr lang="en-US" dirty="0"/>
            <a:t>Projects are recommended to full ATP</a:t>
          </a:r>
        </a:p>
      </dgm:t>
    </dgm:pt>
    <dgm:pt modelId="{18065B19-200B-43A2-9E43-632567BBF4D8}" type="parTrans" cxnId="{4F33025B-575F-4A88-BB05-FCC338384AEB}">
      <dgm:prSet/>
      <dgm:spPr/>
      <dgm:t>
        <a:bodyPr/>
        <a:lstStyle/>
        <a:p>
          <a:endParaRPr lang="en-US"/>
        </a:p>
      </dgm:t>
    </dgm:pt>
    <dgm:pt modelId="{B08A3D17-34B9-493B-9FE6-0EA0EEED7173}" type="sibTrans" cxnId="{4F33025B-575F-4A88-BB05-FCC338384AEB}">
      <dgm:prSet/>
      <dgm:spPr/>
      <dgm:t>
        <a:bodyPr/>
        <a:lstStyle/>
        <a:p>
          <a:endParaRPr lang="en-US"/>
        </a:p>
      </dgm:t>
    </dgm:pt>
    <dgm:pt modelId="{F6B73D12-D4A4-430D-B28F-7D4B049B6787}" type="pres">
      <dgm:prSet presAssocID="{FDF5FAC5-630B-423E-BA4C-680A2C89A7D2}" presName="Name0" presStyleCnt="0">
        <dgm:presLayoutVars>
          <dgm:dir/>
          <dgm:animLvl val="lvl"/>
          <dgm:resizeHandles val="exact"/>
        </dgm:presLayoutVars>
      </dgm:prSet>
      <dgm:spPr/>
    </dgm:pt>
    <dgm:pt modelId="{C2C9244E-9E38-4FE9-91C1-77F68E2D36D0}" type="pres">
      <dgm:prSet presAssocID="{24D0A329-5896-40AB-8C1A-79F8E7ADA8E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C9AA4A0-6C62-4972-8A92-DB3AC4BB6B93}" type="pres">
      <dgm:prSet presAssocID="{3DF8FAA4-BA80-4000-9A82-743B6C74C0A5}" presName="parTxOnlySpace" presStyleCnt="0"/>
      <dgm:spPr/>
    </dgm:pt>
    <dgm:pt modelId="{5A6801E8-AC95-4E14-BB43-6EFAC97EE563}" type="pres">
      <dgm:prSet presAssocID="{1E3A4D81-373E-49F2-BFE4-C43F557A9BE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0FDB04-2A62-4DBE-B4D4-D9D4E2AD8C44}" type="presOf" srcId="{1E3A4D81-373E-49F2-BFE4-C43F557A9BE3}" destId="{5A6801E8-AC95-4E14-BB43-6EFAC97EE563}" srcOrd="0" destOrd="0" presId="urn:microsoft.com/office/officeart/2005/8/layout/chevron1"/>
    <dgm:cxn modelId="{D7806517-2542-4EB8-A5D9-A062E9799049}" srcId="{FDF5FAC5-630B-423E-BA4C-680A2C89A7D2}" destId="{24D0A329-5896-40AB-8C1A-79F8E7ADA8E3}" srcOrd="0" destOrd="0" parTransId="{924F7091-EB1D-434F-9429-3A4074C7BD89}" sibTransId="{3DF8FAA4-BA80-4000-9A82-743B6C74C0A5}"/>
    <dgm:cxn modelId="{95A42A3B-DE7B-4454-BFFF-5212F0BA8161}" type="presOf" srcId="{FDF5FAC5-630B-423E-BA4C-680A2C89A7D2}" destId="{F6B73D12-D4A4-430D-B28F-7D4B049B6787}" srcOrd="0" destOrd="0" presId="urn:microsoft.com/office/officeart/2005/8/layout/chevron1"/>
    <dgm:cxn modelId="{4F33025B-575F-4A88-BB05-FCC338384AEB}" srcId="{FDF5FAC5-630B-423E-BA4C-680A2C89A7D2}" destId="{1E3A4D81-373E-49F2-BFE4-C43F557A9BE3}" srcOrd="1" destOrd="0" parTransId="{18065B19-200B-43A2-9E43-632567BBF4D8}" sibTransId="{B08A3D17-34B9-493B-9FE6-0EA0EEED7173}"/>
    <dgm:cxn modelId="{2012FAF8-CDE7-462A-8F12-63F111A8D50A}" type="presOf" srcId="{24D0A329-5896-40AB-8C1A-79F8E7ADA8E3}" destId="{C2C9244E-9E38-4FE9-91C1-77F68E2D36D0}" srcOrd="0" destOrd="0" presId="urn:microsoft.com/office/officeart/2005/8/layout/chevron1"/>
    <dgm:cxn modelId="{E3424D82-1C6F-479A-B82D-356870A22D5E}" type="presParOf" srcId="{F6B73D12-D4A4-430D-B28F-7D4B049B6787}" destId="{C2C9244E-9E38-4FE9-91C1-77F68E2D36D0}" srcOrd="0" destOrd="0" presId="urn:microsoft.com/office/officeart/2005/8/layout/chevron1"/>
    <dgm:cxn modelId="{F61FB3BF-8094-409C-96C9-205B40D8DA70}" type="presParOf" srcId="{F6B73D12-D4A4-430D-B28F-7D4B049B6787}" destId="{4C9AA4A0-6C62-4972-8A92-DB3AC4BB6B93}" srcOrd="1" destOrd="0" presId="urn:microsoft.com/office/officeart/2005/8/layout/chevron1"/>
    <dgm:cxn modelId="{AB60AC60-FF62-47BC-A7BA-C0CC98E19C88}" type="presParOf" srcId="{F6B73D12-D4A4-430D-B28F-7D4B049B6787}" destId="{5A6801E8-AC95-4E14-BB43-6EFAC97EE56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B1543B-3185-45D4-B73E-B44D0A4539C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86D8D-6BA7-4B93-BA53-E2AA6A2F1B0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Federal Highway Administration</a:t>
          </a:r>
        </a:p>
      </dgm:t>
    </dgm:pt>
    <dgm:pt modelId="{C0F97D5B-19BA-4D2D-926A-515362CA8FB5}" type="parTrans" cxnId="{22CEE1A4-AFBA-4CA4-94A0-A69E1558F798}">
      <dgm:prSet/>
      <dgm:spPr/>
      <dgm:t>
        <a:bodyPr/>
        <a:lstStyle/>
        <a:p>
          <a:endParaRPr lang="en-US"/>
        </a:p>
      </dgm:t>
    </dgm:pt>
    <dgm:pt modelId="{71452ED6-92E9-45AA-B1F5-2B39AECBCB6D}" type="sibTrans" cxnId="{22CEE1A4-AFBA-4CA4-94A0-A69E1558F798}">
      <dgm:prSet/>
      <dgm:spPr/>
      <dgm:t>
        <a:bodyPr/>
        <a:lstStyle/>
        <a:p>
          <a:endParaRPr lang="en-US"/>
        </a:p>
      </dgm:t>
    </dgm:pt>
    <dgm:pt modelId="{1BC89840-C957-491D-8D0D-0BFD3ED55827}">
      <dgm:prSet/>
      <dgm:spPr/>
      <dgm:t>
        <a:bodyPr/>
        <a:lstStyle/>
        <a:p>
          <a:pPr rtl="0"/>
          <a:r>
            <a: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Minnesota Department of Transportation</a:t>
          </a:r>
        </a:p>
      </dgm:t>
    </dgm:pt>
    <dgm:pt modelId="{58A5B6C6-4BF0-43EF-AFB6-88FDFDA65244}" type="parTrans" cxnId="{5141EC83-6479-487F-BDCD-26106940CBD4}">
      <dgm:prSet/>
      <dgm:spPr/>
      <dgm:t>
        <a:bodyPr/>
        <a:lstStyle/>
        <a:p>
          <a:endParaRPr lang="en-US"/>
        </a:p>
      </dgm:t>
    </dgm:pt>
    <dgm:pt modelId="{84080E46-03D3-463A-AB04-9DA31243FB5B}" type="sibTrans" cxnId="{5141EC83-6479-487F-BDCD-26106940CBD4}">
      <dgm:prSet/>
      <dgm:spPr/>
      <dgm:t>
        <a:bodyPr/>
        <a:lstStyle/>
        <a:p>
          <a:endParaRPr lang="en-US"/>
        </a:p>
      </dgm:t>
    </dgm:pt>
    <dgm:pt modelId="{860BC3F8-9221-4217-8D32-818291B6A9C7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Area Transportation Partnerships</a:t>
          </a:r>
        </a:p>
      </dgm:t>
    </dgm:pt>
    <dgm:pt modelId="{554753CE-6B68-403D-B7DE-4006BA436D17}" type="parTrans" cxnId="{9A639057-6BA1-4265-83AB-7B5463763C47}">
      <dgm:prSet/>
      <dgm:spPr/>
      <dgm:t>
        <a:bodyPr/>
        <a:lstStyle/>
        <a:p>
          <a:endParaRPr lang="en-US"/>
        </a:p>
      </dgm:t>
    </dgm:pt>
    <dgm:pt modelId="{96F720CB-FF4B-4277-A0B4-6AD99F4C16E7}" type="sibTrans" cxnId="{9A639057-6BA1-4265-83AB-7B5463763C47}">
      <dgm:prSet/>
      <dgm:spPr/>
      <dgm:t>
        <a:bodyPr/>
        <a:lstStyle/>
        <a:p>
          <a:endParaRPr lang="en-US"/>
        </a:p>
      </dgm:t>
    </dgm:pt>
    <dgm:pt modelId="{AE84FA1B-5A4D-4632-BF5A-1CB2477F51E5}">
      <dgm:prSet/>
      <dgm:spPr/>
      <dgm:t>
        <a:bodyPr/>
        <a:lstStyle/>
        <a:p>
          <a:pPr rtl="0"/>
          <a:r>
            <a: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Allocates funding from the federal transportation bill to states</a:t>
          </a:r>
          <a:endParaRPr lang="en-US" dirty="0"/>
        </a:p>
      </dgm:t>
    </dgm:pt>
    <dgm:pt modelId="{BCC4F372-80DA-4AFC-BB04-4B686F8300FD}" type="parTrans" cxnId="{7EFD9ADD-5376-4579-BAE1-52FB236C0E63}">
      <dgm:prSet/>
      <dgm:spPr/>
      <dgm:t>
        <a:bodyPr/>
        <a:lstStyle/>
        <a:p>
          <a:endParaRPr lang="en-US"/>
        </a:p>
      </dgm:t>
    </dgm:pt>
    <dgm:pt modelId="{3463051F-5173-4505-9515-EFACF5BFAA75}" type="sibTrans" cxnId="{7EFD9ADD-5376-4579-BAE1-52FB236C0E63}">
      <dgm:prSet/>
      <dgm:spPr/>
      <dgm:t>
        <a:bodyPr/>
        <a:lstStyle/>
        <a:p>
          <a:endParaRPr lang="en-US"/>
        </a:p>
      </dgm:t>
    </dgm:pt>
    <dgm:pt modelId="{2440D194-29FF-4950-9E50-AD61E7C2802E}">
      <dgm:prSet/>
      <dgm:spPr/>
      <dgm:t>
        <a:bodyPr/>
        <a:lstStyle/>
        <a:p>
          <a:r>
            <a:rPr lang="en-US" dirty="0"/>
            <a:t>Allocates federal funding to the ATPs</a:t>
          </a:r>
        </a:p>
      </dgm:t>
    </dgm:pt>
    <dgm:pt modelId="{5E6D4E05-EB62-477F-A3B0-9927F998C32E}" type="parTrans" cxnId="{4622B835-9448-4CF8-8083-A8DECB9923A2}">
      <dgm:prSet/>
      <dgm:spPr/>
      <dgm:t>
        <a:bodyPr/>
        <a:lstStyle/>
        <a:p>
          <a:endParaRPr lang="en-US"/>
        </a:p>
      </dgm:t>
    </dgm:pt>
    <dgm:pt modelId="{BAA504A8-EED3-4DD3-9D4C-C4B889C5EEEA}" type="sibTrans" cxnId="{4622B835-9448-4CF8-8083-A8DECB9923A2}">
      <dgm:prSet/>
      <dgm:spPr/>
      <dgm:t>
        <a:bodyPr/>
        <a:lstStyle/>
        <a:p>
          <a:endParaRPr lang="en-US"/>
        </a:p>
      </dgm:t>
    </dgm:pt>
    <dgm:pt modelId="{0ED62750-B353-49DA-B11A-DA5914E11D42}">
      <dgm:prSet/>
      <dgm:spPr/>
      <dgm:t>
        <a:bodyPr/>
        <a:lstStyle/>
        <a:p>
          <a:r>
            <a:rPr lang="en-US" dirty="0"/>
            <a:t>Seeks input from the public about proposed projects</a:t>
          </a:r>
        </a:p>
      </dgm:t>
    </dgm:pt>
    <dgm:pt modelId="{02BCDFB3-A196-43A0-BE05-C97F29A20E90}" type="parTrans" cxnId="{218861C3-069D-4265-9117-1F17D3D33E2F}">
      <dgm:prSet/>
      <dgm:spPr/>
      <dgm:t>
        <a:bodyPr/>
        <a:lstStyle/>
        <a:p>
          <a:endParaRPr lang="en-US"/>
        </a:p>
      </dgm:t>
    </dgm:pt>
    <dgm:pt modelId="{3F7AF0B8-B257-437F-8927-4C090CDC0992}" type="sibTrans" cxnId="{218861C3-069D-4265-9117-1F17D3D33E2F}">
      <dgm:prSet/>
      <dgm:spPr/>
      <dgm:t>
        <a:bodyPr/>
        <a:lstStyle/>
        <a:p>
          <a:endParaRPr lang="en-US"/>
        </a:p>
      </dgm:t>
    </dgm:pt>
    <dgm:pt modelId="{67A5AC7D-D1A7-48AA-ABBC-CD79995A47BD}">
      <dgm:prSet/>
      <dgm:spPr/>
      <dgm:t>
        <a:bodyPr/>
        <a:lstStyle/>
        <a:p>
          <a:pPr rtl="0"/>
          <a:r>
            <a:rPr lang="en-US" dirty="0"/>
            <a:t>Determines rules and eligibility for projects</a:t>
          </a:r>
        </a:p>
      </dgm:t>
    </dgm:pt>
    <dgm:pt modelId="{856677FE-FA45-4633-AD38-BFCAF5A1BF08}" type="parTrans" cxnId="{E1D05C8F-0AE5-4B62-A676-7B1980D92677}">
      <dgm:prSet/>
      <dgm:spPr/>
    </dgm:pt>
    <dgm:pt modelId="{BDE32E24-76DD-4E0A-B66F-61CB505FD0D8}" type="sibTrans" cxnId="{E1D05C8F-0AE5-4B62-A676-7B1980D92677}">
      <dgm:prSet/>
      <dgm:spPr/>
    </dgm:pt>
    <dgm:pt modelId="{7A3E515F-DD3E-4381-94C4-024B8979D563}">
      <dgm:prSet/>
      <dgm:spPr/>
      <dgm:t>
        <a:bodyPr/>
        <a:lstStyle/>
        <a:p>
          <a:r>
            <a:rPr lang="en-US" dirty="0"/>
            <a:t>Implements rules and program areas</a:t>
          </a:r>
        </a:p>
      </dgm:t>
    </dgm:pt>
    <dgm:pt modelId="{A35DCB83-3B48-42A5-A1EB-23E17A512559}" type="parTrans" cxnId="{5AD4E933-C4C4-4C85-9F3A-2AAB5CAD440F}">
      <dgm:prSet/>
      <dgm:spPr/>
    </dgm:pt>
    <dgm:pt modelId="{5D478431-6F3E-43BE-9D0F-F8506CD6F09B}" type="sibTrans" cxnId="{5AD4E933-C4C4-4C85-9F3A-2AAB5CAD440F}">
      <dgm:prSet/>
      <dgm:spPr/>
    </dgm:pt>
    <dgm:pt modelId="{4DBCCA7A-AB36-47FB-919A-F488C27522A7}">
      <dgm:prSet/>
      <dgm:spPr/>
      <dgm:t>
        <a:bodyPr/>
        <a:lstStyle/>
        <a:p>
          <a:endParaRPr lang="en-US" dirty="0"/>
        </a:p>
      </dgm:t>
    </dgm:pt>
    <dgm:pt modelId="{0E05CE94-0A9D-4481-BCA1-E65929A96784}" type="parTrans" cxnId="{C51BE6C3-ECD4-401F-A05E-8B314D84AAE1}">
      <dgm:prSet/>
      <dgm:spPr/>
    </dgm:pt>
    <dgm:pt modelId="{0BF07DA8-686D-4F99-880C-13F3C4A2A355}" type="sibTrans" cxnId="{C51BE6C3-ECD4-401F-A05E-8B314D84AAE1}">
      <dgm:prSet/>
      <dgm:spPr/>
    </dgm:pt>
    <dgm:pt modelId="{F2B0E4C0-4EEF-4861-9609-F46C6FF2793F}">
      <dgm:prSet/>
      <dgm:spPr/>
      <dgm:t>
        <a:bodyPr/>
        <a:lstStyle/>
        <a:p>
          <a:r>
            <a:rPr lang="en-US" dirty="0"/>
            <a:t>Recommends list of projects to State</a:t>
          </a:r>
        </a:p>
      </dgm:t>
    </dgm:pt>
    <dgm:pt modelId="{922A33F3-F7DE-4E4D-A5FE-E5C2629C223E}" type="parTrans" cxnId="{450A692F-8F50-474A-A4C2-38B09004C3E7}">
      <dgm:prSet/>
      <dgm:spPr/>
    </dgm:pt>
    <dgm:pt modelId="{386A892C-2D84-4EA7-B054-D204E6924036}" type="sibTrans" cxnId="{450A692F-8F50-474A-A4C2-38B09004C3E7}">
      <dgm:prSet/>
      <dgm:spPr/>
    </dgm:pt>
    <dgm:pt modelId="{157EBFC8-2BC7-435B-8B70-EECDFD74D90E}">
      <dgm:prSet/>
      <dgm:spPr/>
      <dgm:t>
        <a:bodyPr/>
        <a:lstStyle/>
        <a:p>
          <a:r>
            <a:rPr lang="en-US" dirty="0"/>
            <a:t>Allocates funding to eligible project areas</a:t>
          </a:r>
        </a:p>
      </dgm:t>
    </dgm:pt>
    <dgm:pt modelId="{75660E2A-951B-44C6-93DC-F72017978768}" type="parTrans" cxnId="{1A982D46-986E-4F04-87AD-D6EB9AFE64CC}">
      <dgm:prSet/>
      <dgm:spPr/>
    </dgm:pt>
    <dgm:pt modelId="{C8C3561C-9650-403B-A260-AD7856AAC34E}" type="sibTrans" cxnId="{1A982D46-986E-4F04-87AD-D6EB9AFE64CC}">
      <dgm:prSet/>
      <dgm:spPr/>
    </dgm:pt>
    <dgm:pt modelId="{4DAD230C-6F56-4FF5-BB62-1039441E95A8}">
      <dgm:prSet/>
      <dgm:spPr/>
      <dgm:t>
        <a:bodyPr/>
        <a:lstStyle/>
        <a:p>
          <a:r>
            <a:rPr lang="en-US" dirty="0"/>
            <a:t>Solicits projects</a:t>
          </a:r>
        </a:p>
      </dgm:t>
    </dgm:pt>
    <dgm:pt modelId="{AC72A8A7-3A90-46F3-B897-7C5636F57E40}" type="parTrans" cxnId="{A991D3F7-7AE5-43EC-A2DB-C7BC938CCFFE}">
      <dgm:prSet/>
      <dgm:spPr/>
      <dgm:t>
        <a:bodyPr/>
        <a:lstStyle/>
        <a:p>
          <a:endParaRPr lang="en-US"/>
        </a:p>
      </dgm:t>
    </dgm:pt>
    <dgm:pt modelId="{778E0210-A320-42F3-80B1-0E0500525631}" type="sibTrans" cxnId="{A991D3F7-7AE5-43EC-A2DB-C7BC938CCFFE}">
      <dgm:prSet/>
      <dgm:spPr/>
      <dgm:t>
        <a:bodyPr/>
        <a:lstStyle/>
        <a:p>
          <a:endParaRPr lang="en-US"/>
        </a:p>
      </dgm:t>
    </dgm:pt>
    <dgm:pt modelId="{61FEFF83-013F-46B0-97ED-53B55849ADEF}">
      <dgm:prSet/>
      <dgm:spPr/>
      <dgm:t>
        <a:bodyPr/>
        <a:lstStyle/>
        <a:p>
          <a:r>
            <a:rPr lang="en-US" dirty="0"/>
            <a:t>Approves project list from ATPs across the State and recommends list to FHWA </a:t>
          </a:r>
        </a:p>
      </dgm:t>
    </dgm:pt>
    <dgm:pt modelId="{F6EDBCFA-83BA-4419-AAD6-36CB3D54DD6D}" type="parTrans" cxnId="{ED022D3D-72E3-4C6E-B9DC-E3876BA2B025}">
      <dgm:prSet/>
      <dgm:spPr/>
    </dgm:pt>
    <dgm:pt modelId="{9928B255-3B60-4106-8D4D-FCFF1AE5FDD9}" type="sibTrans" cxnId="{ED022D3D-72E3-4C6E-B9DC-E3876BA2B025}">
      <dgm:prSet/>
      <dgm:spPr/>
    </dgm:pt>
    <dgm:pt modelId="{EE28632A-6D12-4BB5-BD7B-92BC7F4C53DE}">
      <dgm:prSet/>
      <dgm:spPr/>
      <dgm:t>
        <a:bodyPr/>
        <a:lstStyle/>
        <a:p>
          <a:r>
            <a:rPr lang="en-US" dirty="0"/>
            <a:t>Designates a board of transportation stakeholders to act as ATP</a:t>
          </a:r>
        </a:p>
      </dgm:t>
    </dgm:pt>
    <dgm:pt modelId="{7214D9E2-4C12-4F0A-94DC-5A0C863C33D2}" type="parTrans" cxnId="{3A4F75C1-5830-489D-B12D-3FFD335C4176}">
      <dgm:prSet/>
      <dgm:spPr/>
    </dgm:pt>
    <dgm:pt modelId="{24851379-9F92-444D-9E9F-3F022C22AE90}" type="sibTrans" cxnId="{3A4F75C1-5830-489D-B12D-3FFD335C4176}">
      <dgm:prSet/>
      <dgm:spPr/>
    </dgm:pt>
    <dgm:pt modelId="{6A6DA4C0-AEA6-4C1B-96C3-896885F26633}">
      <dgm:prSet/>
      <dgm:spPr/>
      <dgm:t>
        <a:bodyPr/>
        <a:lstStyle/>
        <a:p>
          <a:pPr rtl="0"/>
          <a:r>
            <a:rPr lang="en-US" dirty="0"/>
            <a:t>Final approval of all projects from states</a:t>
          </a:r>
        </a:p>
      </dgm:t>
    </dgm:pt>
    <dgm:pt modelId="{44932577-0F6E-49F9-B457-564526ECBAB5}" type="parTrans" cxnId="{A5313881-FA02-40BC-9E4C-7480058CB8ED}">
      <dgm:prSet/>
      <dgm:spPr/>
    </dgm:pt>
    <dgm:pt modelId="{13FB8337-4835-4A2D-BF3B-F49FD05E8211}" type="sibTrans" cxnId="{A5313881-FA02-40BC-9E4C-7480058CB8ED}">
      <dgm:prSet/>
      <dgm:spPr/>
    </dgm:pt>
    <dgm:pt modelId="{E386B512-35F6-4D36-B0C8-7608693B4DDF}" type="pres">
      <dgm:prSet presAssocID="{B6B1543B-3185-45D4-B73E-B44D0A4539C9}" presName="Name0" presStyleCnt="0">
        <dgm:presLayoutVars>
          <dgm:dir/>
          <dgm:animLvl val="lvl"/>
          <dgm:resizeHandles val="exact"/>
        </dgm:presLayoutVars>
      </dgm:prSet>
      <dgm:spPr/>
    </dgm:pt>
    <dgm:pt modelId="{BDCDAE93-B56F-4072-83E1-85244B08AB49}" type="pres">
      <dgm:prSet presAssocID="{BED86D8D-6BA7-4B93-BA53-E2AA6A2F1B08}" presName="composite" presStyleCnt="0"/>
      <dgm:spPr/>
    </dgm:pt>
    <dgm:pt modelId="{16537B97-1F3D-453C-B5E1-C3EF31E6EF89}" type="pres">
      <dgm:prSet presAssocID="{BED86D8D-6BA7-4B93-BA53-E2AA6A2F1B08}" presName="parTx" presStyleLbl="alignNode1" presStyleIdx="0" presStyleCnt="3" custLinFactNeighborX="-1258" custLinFactNeighborY="1228">
        <dgm:presLayoutVars>
          <dgm:chMax val="0"/>
          <dgm:chPref val="0"/>
          <dgm:bulletEnabled val="1"/>
        </dgm:presLayoutVars>
      </dgm:prSet>
      <dgm:spPr/>
    </dgm:pt>
    <dgm:pt modelId="{17535279-55EE-49F4-9611-FE929A3268E1}" type="pres">
      <dgm:prSet presAssocID="{BED86D8D-6BA7-4B93-BA53-E2AA6A2F1B08}" presName="desTx" presStyleLbl="alignAccFollowNode1" presStyleIdx="0" presStyleCnt="3">
        <dgm:presLayoutVars>
          <dgm:bulletEnabled val="1"/>
        </dgm:presLayoutVars>
      </dgm:prSet>
      <dgm:spPr/>
    </dgm:pt>
    <dgm:pt modelId="{01A89C34-A526-4DDD-9262-F3532CBD149C}" type="pres">
      <dgm:prSet presAssocID="{71452ED6-92E9-45AA-B1F5-2B39AECBCB6D}" presName="space" presStyleCnt="0"/>
      <dgm:spPr/>
    </dgm:pt>
    <dgm:pt modelId="{0F32582E-2CD2-4DBC-BA51-9AA2A0966CC7}" type="pres">
      <dgm:prSet presAssocID="{1BC89840-C957-491D-8D0D-0BFD3ED55827}" presName="composite" presStyleCnt="0"/>
      <dgm:spPr/>
    </dgm:pt>
    <dgm:pt modelId="{493937A2-8D87-4B7A-8976-2E7C2E9C478C}" type="pres">
      <dgm:prSet presAssocID="{1BC89840-C957-491D-8D0D-0BFD3ED558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EC44B2A-C5A6-44A6-B69E-FCEE5CF63E64}" type="pres">
      <dgm:prSet presAssocID="{1BC89840-C957-491D-8D0D-0BFD3ED55827}" presName="desTx" presStyleLbl="alignAccFollowNode1" presStyleIdx="1" presStyleCnt="3">
        <dgm:presLayoutVars>
          <dgm:bulletEnabled val="1"/>
        </dgm:presLayoutVars>
      </dgm:prSet>
      <dgm:spPr/>
    </dgm:pt>
    <dgm:pt modelId="{7986CFFA-5843-4A5F-8E65-428E8E9BCBA8}" type="pres">
      <dgm:prSet presAssocID="{84080E46-03D3-463A-AB04-9DA31243FB5B}" presName="space" presStyleCnt="0"/>
      <dgm:spPr/>
    </dgm:pt>
    <dgm:pt modelId="{F0DA7DA4-BDB9-47AC-8721-540326001FF8}" type="pres">
      <dgm:prSet presAssocID="{860BC3F8-9221-4217-8D32-818291B6A9C7}" presName="composite" presStyleCnt="0"/>
      <dgm:spPr/>
    </dgm:pt>
    <dgm:pt modelId="{4942324F-CCF9-4F1D-8AF4-A92670496206}" type="pres">
      <dgm:prSet presAssocID="{860BC3F8-9221-4217-8D32-818291B6A9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DA77B43-6B6B-40AC-81D7-B8AF454101BE}" type="pres">
      <dgm:prSet presAssocID="{860BC3F8-9221-4217-8D32-818291B6A9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6FA9E02-D003-4DED-9883-F6DE18EFAC98}" type="presOf" srcId="{B6B1543B-3185-45D4-B73E-B44D0A4539C9}" destId="{E386B512-35F6-4D36-B0C8-7608693B4DDF}" srcOrd="0" destOrd="0" presId="urn:microsoft.com/office/officeart/2005/8/layout/hList1"/>
    <dgm:cxn modelId="{94982211-5B65-46F3-B22A-BBF3B8137974}" type="presOf" srcId="{67A5AC7D-D1A7-48AA-ABBC-CD79995A47BD}" destId="{17535279-55EE-49F4-9611-FE929A3268E1}" srcOrd="0" destOrd="1" presId="urn:microsoft.com/office/officeart/2005/8/layout/hList1"/>
    <dgm:cxn modelId="{5EF01520-B375-4418-A83D-8989883C59FF}" type="presOf" srcId="{7A3E515F-DD3E-4381-94C4-024B8979D563}" destId="{0EC44B2A-C5A6-44A6-B69E-FCEE5CF63E64}" srcOrd="0" destOrd="1" presId="urn:microsoft.com/office/officeart/2005/8/layout/hList1"/>
    <dgm:cxn modelId="{DFAEB62D-DE1A-4CA7-8A49-E4207F326E81}" type="presOf" srcId="{1BC89840-C957-491D-8D0D-0BFD3ED55827}" destId="{493937A2-8D87-4B7A-8976-2E7C2E9C478C}" srcOrd="0" destOrd="0" presId="urn:microsoft.com/office/officeart/2005/8/layout/hList1"/>
    <dgm:cxn modelId="{450A692F-8F50-474A-A4C2-38B09004C3E7}" srcId="{860BC3F8-9221-4217-8D32-818291B6A9C7}" destId="{F2B0E4C0-4EEF-4861-9609-F46C6FF2793F}" srcOrd="4" destOrd="0" parTransId="{922A33F3-F7DE-4E4D-A5FE-E5C2629C223E}" sibTransId="{386A892C-2D84-4EA7-B054-D204E6924036}"/>
    <dgm:cxn modelId="{5AD4E933-C4C4-4C85-9F3A-2AAB5CAD440F}" srcId="{1BC89840-C957-491D-8D0D-0BFD3ED55827}" destId="{7A3E515F-DD3E-4381-94C4-024B8979D563}" srcOrd="1" destOrd="0" parTransId="{A35DCB83-3B48-42A5-A1EB-23E17A512559}" sibTransId="{5D478431-6F3E-43BE-9D0F-F8506CD6F09B}"/>
    <dgm:cxn modelId="{4622B835-9448-4CF8-8083-A8DECB9923A2}" srcId="{1BC89840-C957-491D-8D0D-0BFD3ED55827}" destId="{2440D194-29FF-4950-9E50-AD61E7C2802E}" srcOrd="0" destOrd="0" parTransId="{5E6D4E05-EB62-477F-A3B0-9927F998C32E}" sibTransId="{BAA504A8-EED3-4DD3-9D4C-C4B889C5EEEA}"/>
    <dgm:cxn modelId="{3DD94B3A-4D80-422D-BA84-D265B67E1C23}" type="presOf" srcId="{6A6DA4C0-AEA6-4C1B-96C3-896885F26633}" destId="{17535279-55EE-49F4-9611-FE929A3268E1}" srcOrd="0" destOrd="2" presId="urn:microsoft.com/office/officeart/2005/8/layout/hList1"/>
    <dgm:cxn modelId="{ED022D3D-72E3-4C6E-B9DC-E3876BA2B025}" srcId="{1BC89840-C957-491D-8D0D-0BFD3ED55827}" destId="{61FEFF83-013F-46B0-97ED-53B55849ADEF}" srcOrd="2" destOrd="0" parTransId="{F6EDBCFA-83BA-4419-AAD6-36CB3D54DD6D}" sibTransId="{9928B255-3B60-4106-8D4D-FCFF1AE5FDD9}"/>
    <dgm:cxn modelId="{1A982D46-986E-4F04-87AD-D6EB9AFE64CC}" srcId="{860BC3F8-9221-4217-8D32-818291B6A9C7}" destId="{157EBFC8-2BC7-435B-8B70-EECDFD74D90E}" srcOrd="1" destOrd="0" parTransId="{75660E2A-951B-44C6-93DC-F72017978768}" sibTransId="{C8C3561C-9650-403B-A260-AD7856AAC34E}"/>
    <dgm:cxn modelId="{3B0D6849-C4E1-4521-B227-4E45D8D22A80}" type="presOf" srcId="{860BC3F8-9221-4217-8D32-818291B6A9C7}" destId="{4942324F-CCF9-4F1D-8AF4-A92670496206}" srcOrd="0" destOrd="0" presId="urn:microsoft.com/office/officeart/2005/8/layout/hList1"/>
    <dgm:cxn modelId="{9A639057-6BA1-4265-83AB-7B5463763C47}" srcId="{B6B1543B-3185-45D4-B73E-B44D0A4539C9}" destId="{860BC3F8-9221-4217-8D32-818291B6A9C7}" srcOrd="2" destOrd="0" parTransId="{554753CE-6B68-403D-B7DE-4006BA436D17}" sibTransId="{96F720CB-FF4B-4277-A0B4-6AD99F4C16E7}"/>
    <dgm:cxn modelId="{E012487F-4EAB-4D62-9BA0-D6C1B8D338A0}" type="presOf" srcId="{4DBCCA7A-AB36-47FB-919A-F488C27522A7}" destId="{EDA77B43-6B6B-40AC-81D7-B8AF454101BE}" srcOrd="0" destOrd="5" presId="urn:microsoft.com/office/officeart/2005/8/layout/hList1"/>
    <dgm:cxn modelId="{A5313881-FA02-40BC-9E4C-7480058CB8ED}" srcId="{BED86D8D-6BA7-4B93-BA53-E2AA6A2F1B08}" destId="{6A6DA4C0-AEA6-4C1B-96C3-896885F26633}" srcOrd="2" destOrd="0" parTransId="{44932577-0F6E-49F9-B457-564526ECBAB5}" sibTransId="{13FB8337-4835-4A2D-BF3B-F49FD05E8211}"/>
    <dgm:cxn modelId="{5141EC83-6479-487F-BDCD-26106940CBD4}" srcId="{B6B1543B-3185-45D4-B73E-B44D0A4539C9}" destId="{1BC89840-C957-491D-8D0D-0BFD3ED55827}" srcOrd="1" destOrd="0" parTransId="{58A5B6C6-4BF0-43EF-AFB6-88FDFDA65244}" sibTransId="{84080E46-03D3-463A-AB04-9DA31243FB5B}"/>
    <dgm:cxn modelId="{E1D05C8F-0AE5-4B62-A676-7B1980D92677}" srcId="{BED86D8D-6BA7-4B93-BA53-E2AA6A2F1B08}" destId="{67A5AC7D-D1A7-48AA-ABBC-CD79995A47BD}" srcOrd="1" destOrd="0" parTransId="{856677FE-FA45-4633-AD38-BFCAF5A1BF08}" sibTransId="{BDE32E24-76DD-4E0A-B66F-61CB505FD0D8}"/>
    <dgm:cxn modelId="{66B28BA4-72A2-4F33-A9FE-F2CC955AD20D}" type="presOf" srcId="{BED86D8D-6BA7-4B93-BA53-E2AA6A2F1B08}" destId="{16537B97-1F3D-453C-B5E1-C3EF31E6EF89}" srcOrd="0" destOrd="0" presId="urn:microsoft.com/office/officeart/2005/8/layout/hList1"/>
    <dgm:cxn modelId="{22CEE1A4-AFBA-4CA4-94A0-A69E1558F798}" srcId="{B6B1543B-3185-45D4-B73E-B44D0A4539C9}" destId="{BED86D8D-6BA7-4B93-BA53-E2AA6A2F1B08}" srcOrd="0" destOrd="0" parTransId="{C0F97D5B-19BA-4D2D-926A-515362CA8FB5}" sibTransId="{71452ED6-92E9-45AA-B1F5-2B39AECBCB6D}"/>
    <dgm:cxn modelId="{3A4F75C1-5830-489D-B12D-3FFD335C4176}" srcId="{860BC3F8-9221-4217-8D32-818291B6A9C7}" destId="{EE28632A-6D12-4BB5-BD7B-92BC7F4C53DE}" srcOrd="0" destOrd="0" parTransId="{7214D9E2-4C12-4F0A-94DC-5A0C863C33D2}" sibTransId="{24851379-9F92-444D-9E9F-3F022C22AE90}"/>
    <dgm:cxn modelId="{218861C3-069D-4265-9117-1F17D3D33E2F}" srcId="{860BC3F8-9221-4217-8D32-818291B6A9C7}" destId="{0ED62750-B353-49DA-B11A-DA5914E11D42}" srcOrd="3" destOrd="0" parTransId="{02BCDFB3-A196-43A0-BE05-C97F29A20E90}" sibTransId="{3F7AF0B8-B257-437F-8927-4C090CDC0992}"/>
    <dgm:cxn modelId="{C51BE6C3-ECD4-401F-A05E-8B314D84AAE1}" srcId="{860BC3F8-9221-4217-8D32-818291B6A9C7}" destId="{4DBCCA7A-AB36-47FB-919A-F488C27522A7}" srcOrd="5" destOrd="0" parTransId="{0E05CE94-0A9D-4481-BCA1-E65929A96784}" sibTransId="{0BF07DA8-686D-4F99-880C-13F3C4A2A355}"/>
    <dgm:cxn modelId="{15897CCA-E9D6-459F-ABEB-418DB0F7A60C}" type="presOf" srcId="{0ED62750-B353-49DA-B11A-DA5914E11D42}" destId="{EDA77B43-6B6B-40AC-81D7-B8AF454101BE}" srcOrd="0" destOrd="3" presId="urn:microsoft.com/office/officeart/2005/8/layout/hList1"/>
    <dgm:cxn modelId="{3D1933CD-A4B0-44ED-87E9-98BCB887761C}" type="presOf" srcId="{AE84FA1B-5A4D-4632-BF5A-1CB2477F51E5}" destId="{17535279-55EE-49F4-9611-FE929A3268E1}" srcOrd="0" destOrd="0" presId="urn:microsoft.com/office/officeart/2005/8/layout/hList1"/>
    <dgm:cxn modelId="{C111AACE-62D4-4E44-B2E3-B8035A73998D}" type="presOf" srcId="{2440D194-29FF-4950-9E50-AD61E7C2802E}" destId="{0EC44B2A-C5A6-44A6-B69E-FCEE5CF63E64}" srcOrd="0" destOrd="0" presId="urn:microsoft.com/office/officeart/2005/8/layout/hList1"/>
    <dgm:cxn modelId="{7EFD9ADD-5376-4579-BAE1-52FB236C0E63}" srcId="{BED86D8D-6BA7-4B93-BA53-E2AA6A2F1B08}" destId="{AE84FA1B-5A4D-4632-BF5A-1CB2477F51E5}" srcOrd="0" destOrd="0" parTransId="{BCC4F372-80DA-4AFC-BB04-4B686F8300FD}" sibTransId="{3463051F-5173-4505-9515-EFACF5BFAA75}"/>
    <dgm:cxn modelId="{7E753CEC-5084-4FE1-B368-D72E0D9D77A5}" type="presOf" srcId="{F2B0E4C0-4EEF-4861-9609-F46C6FF2793F}" destId="{EDA77B43-6B6B-40AC-81D7-B8AF454101BE}" srcOrd="0" destOrd="4" presId="urn:microsoft.com/office/officeart/2005/8/layout/hList1"/>
    <dgm:cxn modelId="{3C5612EE-8A8D-41A0-A46C-8DF820E9FED0}" type="presOf" srcId="{4DAD230C-6F56-4FF5-BB62-1039441E95A8}" destId="{EDA77B43-6B6B-40AC-81D7-B8AF454101BE}" srcOrd="0" destOrd="2" presId="urn:microsoft.com/office/officeart/2005/8/layout/hList1"/>
    <dgm:cxn modelId="{AFCD50F7-5B71-4CB5-A27E-6FB7184AC0ED}" type="presOf" srcId="{61FEFF83-013F-46B0-97ED-53B55849ADEF}" destId="{0EC44B2A-C5A6-44A6-B69E-FCEE5CF63E64}" srcOrd="0" destOrd="2" presId="urn:microsoft.com/office/officeart/2005/8/layout/hList1"/>
    <dgm:cxn modelId="{A991D3F7-7AE5-43EC-A2DB-C7BC938CCFFE}" srcId="{860BC3F8-9221-4217-8D32-818291B6A9C7}" destId="{4DAD230C-6F56-4FF5-BB62-1039441E95A8}" srcOrd="2" destOrd="0" parTransId="{AC72A8A7-3A90-46F3-B897-7C5636F57E40}" sibTransId="{778E0210-A320-42F3-80B1-0E0500525631}"/>
    <dgm:cxn modelId="{5BBE46FE-4AE4-473E-99C1-F3DBBE1E5824}" type="presOf" srcId="{157EBFC8-2BC7-435B-8B70-EECDFD74D90E}" destId="{EDA77B43-6B6B-40AC-81D7-B8AF454101BE}" srcOrd="0" destOrd="1" presId="urn:microsoft.com/office/officeart/2005/8/layout/hList1"/>
    <dgm:cxn modelId="{E40849FF-4ACA-40BF-BC45-8C61B88916D0}" type="presOf" srcId="{EE28632A-6D12-4BB5-BD7B-92BC7F4C53DE}" destId="{EDA77B43-6B6B-40AC-81D7-B8AF454101BE}" srcOrd="0" destOrd="0" presId="urn:microsoft.com/office/officeart/2005/8/layout/hList1"/>
    <dgm:cxn modelId="{91FACD72-4476-40E9-96DA-DB155AE49A15}" type="presParOf" srcId="{E386B512-35F6-4D36-B0C8-7608693B4DDF}" destId="{BDCDAE93-B56F-4072-83E1-85244B08AB49}" srcOrd="0" destOrd="0" presId="urn:microsoft.com/office/officeart/2005/8/layout/hList1"/>
    <dgm:cxn modelId="{688209FF-D0F9-43A3-8C0F-5E700A0F2ADA}" type="presParOf" srcId="{BDCDAE93-B56F-4072-83E1-85244B08AB49}" destId="{16537B97-1F3D-453C-B5E1-C3EF31E6EF89}" srcOrd="0" destOrd="0" presId="urn:microsoft.com/office/officeart/2005/8/layout/hList1"/>
    <dgm:cxn modelId="{614C08D9-73AA-4F85-84D5-579227BFBB01}" type="presParOf" srcId="{BDCDAE93-B56F-4072-83E1-85244B08AB49}" destId="{17535279-55EE-49F4-9611-FE929A3268E1}" srcOrd="1" destOrd="0" presId="urn:microsoft.com/office/officeart/2005/8/layout/hList1"/>
    <dgm:cxn modelId="{7D02A528-858C-4CA6-9BA3-A4E6D54AB99F}" type="presParOf" srcId="{E386B512-35F6-4D36-B0C8-7608693B4DDF}" destId="{01A89C34-A526-4DDD-9262-F3532CBD149C}" srcOrd="1" destOrd="0" presId="urn:microsoft.com/office/officeart/2005/8/layout/hList1"/>
    <dgm:cxn modelId="{37A420AB-7794-4E1A-9B16-18998269581F}" type="presParOf" srcId="{E386B512-35F6-4D36-B0C8-7608693B4DDF}" destId="{0F32582E-2CD2-4DBC-BA51-9AA2A0966CC7}" srcOrd="2" destOrd="0" presId="urn:microsoft.com/office/officeart/2005/8/layout/hList1"/>
    <dgm:cxn modelId="{98E2E191-55A4-4CD8-89BB-EBDB421E5B5F}" type="presParOf" srcId="{0F32582E-2CD2-4DBC-BA51-9AA2A0966CC7}" destId="{493937A2-8D87-4B7A-8976-2E7C2E9C478C}" srcOrd="0" destOrd="0" presId="urn:microsoft.com/office/officeart/2005/8/layout/hList1"/>
    <dgm:cxn modelId="{60BA3D6D-F29E-4D66-BB37-1AF3FFBDFA82}" type="presParOf" srcId="{0F32582E-2CD2-4DBC-BA51-9AA2A0966CC7}" destId="{0EC44B2A-C5A6-44A6-B69E-FCEE5CF63E64}" srcOrd="1" destOrd="0" presId="urn:microsoft.com/office/officeart/2005/8/layout/hList1"/>
    <dgm:cxn modelId="{FDA6F2A4-F969-4834-AD47-0EC2FD20C332}" type="presParOf" srcId="{E386B512-35F6-4D36-B0C8-7608693B4DDF}" destId="{7986CFFA-5843-4A5F-8E65-428E8E9BCBA8}" srcOrd="3" destOrd="0" presId="urn:microsoft.com/office/officeart/2005/8/layout/hList1"/>
    <dgm:cxn modelId="{90F0BDCD-945C-49C9-BD6A-2AB2B77E4FEF}" type="presParOf" srcId="{E386B512-35F6-4D36-B0C8-7608693B4DDF}" destId="{F0DA7DA4-BDB9-47AC-8721-540326001FF8}" srcOrd="4" destOrd="0" presId="urn:microsoft.com/office/officeart/2005/8/layout/hList1"/>
    <dgm:cxn modelId="{96B551B9-F905-4549-93D4-F9C0947D514F}" type="presParOf" srcId="{F0DA7DA4-BDB9-47AC-8721-540326001FF8}" destId="{4942324F-CCF9-4F1D-8AF4-A92670496206}" srcOrd="0" destOrd="0" presId="urn:microsoft.com/office/officeart/2005/8/layout/hList1"/>
    <dgm:cxn modelId="{DF7A187E-7189-4F5C-A525-F6CE8E016D1F}" type="presParOf" srcId="{F0DA7DA4-BDB9-47AC-8721-540326001FF8}" destId="{EDA77B43-6B6B-40AC-81D7-B8AF454101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5FAC5-630B-423E-BA4C-680A2C89A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D0A329-5896-40AB-8C1A-79F8E7ADA8E3}">
      <dgm:prSet phldrT="[Text]"/>
      <dgm:spPr/>
      <dgm:t>
        <a:bodyPr/>
        <a:lstStyle/>
        <a:p>
          <a:r>
            <a:rPr lang="en-US" dirty="0"/>
            <a:t>ATP seeks public input (today)</a:t>
          </a:r>
        </a:p>
      </dgm:t>
    </dgm:pt>
    <dgm:pt modelId="{924F7091-EB1D-434F-9429-3A4074C7BD89}" type="parTrans" cxnId="{D7806517-2542-4EB8-A5D9-A062E9799049}">
      <dgm:prSet/>
      <dgm:spPr/>
      <dgm:t>
        <a:bodyPr/>
        <a:lstStyle/>
        <a:p>
          <a:endParaRPr lang="en-US"/>
        </a:p>
      </dgm:t>
    </dgm:pt>
    <dgm:pt modelId="{3DF8FAA4-BA80-4000-9A82-743B6C74C0A5}" type="sibTrans" cxnId="{D7806517-2542-4EB8-A5D9-A062E9799049}">
      <dgm:prSet/>
      <dgm:spPr/>
      <dgm:t>
        <a:bodyPr/>
        <a:lstStyle/>
        <a:p>
          <a:endParaRPr lang="en-US"/>
        </a:p>
      </dgm:t>
    </dgm:pt>
    <dgm:pt modelId="{1E3A4D81-373E-49F2-BFE4-C43F557A9BE3}">
      <dgm:prSet phldrT="[Text]"/>
      <dgm:spPr/>
      <dgm:t>
        <a:bodyPr/>
        <a:lstStyle/>
        <a:p>
          <a:r>
            <a:rPr lang="en-US" dirty="0"/>
            <a:t>The process is then guided by the input received</a:t>
          </a:r>
        </a:p>
      </dgm:t>
    </dgm:pt>
    <dgm:pt modelId="{18065B19-200B-43A2-9E43-632567BBF4D8}" type="parTrans" cxnId="{4F33025B-575F-4A88-BB05-FCC338384AEB}">
      <dgm:prSet/>
      <dgm:spPr/>
      <dgm:t>
        <a:bodyPr/>
        <a:lstStyle/>
        <a:p>
          <a:endParaRPr lang="en-US"/>
        </a:p>
      </dgm:t>
    </dgm:pt>
    <dgm:pt modelId="{B08A3D17-34B9-493B-9FE6-0EA0EEED7173}" type="sibTrans" cxnId="{4F33025B-575F-4A88-BB05-FCC338384AEB}">
      <dgm:prSet/>
      <dgm:spPr/>
      <dgm:t>
        <a:bodyPr/>
        <a:lstStyle/>
        <a:p>
          <a:endParaRPr lang="en-US"/>
        </a:p>
      </dgm:t>
    </dgm:pt>
    <dgm:pt modelId="{F6B73D12-D4A4-430D-B28F-7D4B049B6787}" type="pres">
      <dgm:prSet presAssocID="{FDF5FAC5-630B-423E-BA4C-680A2C89A7D2}" presName="Name0" presStyleCnt="0">
        <dgm:presLayoutVars>
          <dgm:dir/>
          <dgm:animLvl val="lvl"/>
          <dgm:resizeHandles val="exact"/>
        </dgm:presLayoutVars>
      </dgm:prSet>
      <dgm:spPr/>
    </dgm:pt>
    <dgm:pt modelId="{C2C9244E-9E38-4FE9-91C1-77F68E2D36D0}" type="pres">
      <dgm:prSet presAssocID="{24D0A329-5896-40AB-8C1A-79F8E7ADA8E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C9AA4A0-6C62-4972-8A92-DB3AC4BB6B93}" type="pres">
      <dgm:prSet presAssocID="{3DF8FAA4-BA80-4000-9A82-743B6C74C0A5}" presName="parTxOnlySpace" presStyleCnt="0"/>
      <dgm:spPr/>
    </dgm:pt>
    <dgm:pt modelId="{5A6801E8-AC95-4E14-BB43-6EFAC97EE563}" type="pres">
      <dgm:prSet presAssocID="{1E3A4D81-373E-49F2-BFE4-C43F557A9BE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0FDB04-2A62-4DBE-B4D4-D9D4E2AD8C44}" type="presOf" srcId="{1E3A4D81-373E-49F2-BFE4-C43F557A9BE3}" destId="{5A6801E8-AC95-4E14-BB43-6EFAC97EE563}" srcOrd="0" destOrd="0" presId="urn:microsoft.com/office/officeart/2005/8/layout/chevron1"/>
    <dgm:cxn modelId="{D7806517-2542-4EB8-A5D9-A062E9799049}" srcId="{FDF5FAC5-630B-423E-BA4C-680A2C89A7D2}" destId="{24D0A329-5896-40AB-8C1A-79F8E7ADA8E3}" srcOrd="0" destOrd="0" parTransId="{924F7091-EB1D-434F-9429-3A4074C7BD89}" sibTransId="{3DF8FAA4-BA80-4000-9A82-743B6C74C0A5}"/>
    <dgm:cxn modelId="{95A42A3B-DE7B-4454-BFFF-5212F0BA8161}" type="presOf" srcId="{FDF5FAC5-630B-423E-BA4C-680A2C89A7D2}" destId="{F6B73D12-D4A4-430D-B28F-7D4B049B6787}" srcOrd="0" destOrd="0" presId="urn:microsoft.com/office/officeart/2005/8/layout/chevron1"/>
    <dgm:cxn modelId="{4F33025B-575F-4A88-BB05-FCC338384AEB}" srcId="{FDF5FAC5-630B-423E-BA4C-680A2C89A7D2}" destId="{1E3A4D81-373E-49F2-BFE4-C43F557A9BE3}" srcOrd="1" destOrd="0" parTransId="{18065B19-200B-43A2-9E43-632567BBF4D8}" sibTransId="{B08A3D17-34B9-493B-9FE6-0EA0EEED7173}"/>
    <dgm:cxn modelId="{2012FAF8-CDE7-462A-8F12-63F111A8D50A}" type="presOf" srcId="{24D0A329-5896-40AB-8C1A-79F8E7ADA8E3}" destId="{C2C9244E-9E38-4FE9-91C1-77F68E2D36D0}" srcOrd="0" destOrd="0" presId="urn:microsoft.com/office/officeart/2005/8/layout/chevron1"/>
    <dgm:cxn modelId="{E3424D82-1C6F-479A-B82D-356870A22D5E}" type="presParOf" srcId="{F6B73D12-D4A4-430D-B28F-7D4B049B6787}" destId="{C2C9244E-9E38-4FE9-91C1-77F68E2D36D0}" srcOrd="0" destOrd="0" presId="urn:microsoft.com/office/officeart/2005/8/layout/chevron1"/>
    <dgm:cxn modelId="{F61FB3BF-8094-409C-96C9-205B40D8DA70}" type="presParOf" srcId="{F6B73D12-D4A4-430D-B28F-7D4B049B6787}" destId="{4C9AA4A0-6C62-4972-8A92-DB3AC4BB6B93}" srcOrd="1" destOrd="0" presId="urn:microsoft.com/office/officeart/2005/8/layout/chevron1"/>
    <dgm:cxn modelId="{AB60AC60-FF62-47BC-A7BA-C0CC98E19C88}" type="presParOf" srcId="{F6B73D12-D4A4-430D-B28F-7D4B049B6787}" destId="{5A6801E8-AC95-4E14-BB43-6EFAC97EE56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ECF374-7295-4EFE-9684-1D18C663195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023DB8-C992-4305-A220-1A66ADAB2381}">
      <dgm:prSet phldrT="[Text]"/>
      <dgm:spPr/>
      <dgm:t>
        <a:bodyPr/>
        <a:lstStyle/>
        <a:p>
          <a:r>
            <a:rPr lang="en-US" dirty="0"/>
            <a:t>County engineer or public identify needed improvement</a:t>
          </a:r>
        </a:p>
      </dgm:t>
    </dgm:pt>
    <dgm:pt modelId="{3EDE8096-BA87-4608-AAB6-88F757598C4A}" type="parTrans" cxnId="{23C57431-999D-4D5C-B687-D105989268E1}">
      <dgm:prSet/>
      <dgm:spPr/>
      <dgm:t>
        <a:bodyPr/>
        <a:lstStyle/>
        <a:p>
          <a:endParaRPr lang="en-US"/>
        </a:p>
      </dgm:t>
    </dgm:pt>
    <dgm:pt modelId="{F869040D-A782-4A64-92E6-BB424FBFDD69}" type="sibTrans" cxnId="{23C57431-999D-4D5C-B687-D105989268E1}">
      <dgm:prSet/>
      <dgm:spPr/>
      <dgm:t>
        <a:bodyPr/>
        <a:lstStyle/>
        <a:p>
          <a:endParaRPr lang="en-US"/>
        </a:p>
      </dgm:t>
    </dgm:pt>
    <dgm:pt modelId="{C7C296E5-3375-462D-A769-0A645488A948}">
      <dgm:prSet custT="1"/>
      <dgm:spPr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rtl="0"/>
          <a:r>
            <a:rPr lang="en-US" sz="1300" kern="1200" dirty="0"/>
            <a:t>Local road authority is </a:t>
          </a: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determined</a:t>
          </a:r>
        </a:p>
      </dgm:t>
    </dgm:pt>
    <dgm:pt modelId="{8413C70C-D8B5-4F79-8D1C-C71F0AAFBAE9}" type="parTrans" cxnId="{D3856097-4FF7-4600-963E-CFFB7E38FCAD}">
      <dgm:prSet/>
      <dgm:spPr/>
      <dgm:t>
        <a:bodyPr/>
        <a:lstStyle/>
        <a:p>
          <a:endParaRPr lang="en-US"/>
        </a:p>
      </dgm:t>
    </dgm:pt>
    <dgm:pt modelId="{21E971E6-277A-4677-81DA-D33E1BFCAE2C}" type="sibTrans" cxnId="{D3856097-4FF7-4600-963E-CFFB7E38FCAD}">
      <dgm:prSet/>
      <dgm:spPr/>
      <dgm:t>
        <a:bodyPr/>
        <a:lstStyle/>
        <a:p>
          <a:endParaRPr lang="en-US"/>
        </a:p>
      </dgm:t>
    </dgm:pt>
    <dgm:pt modelId="{E381270E-76F5-4940-9827-2FE570931D04}">
      <dgm:prSet custT="1"/>
      <dgm:spPr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Funding options for project are identified</a:t>
          </a:r>
        </a:p>
      </dgm:t>
    </dgm:pt>
    <dgm:pt modelId="{93F4C00A-9166-4EC6-8309-8CE988563C88}" type="parTrans" cxnId="{3612B84A-F65A-4322-8791-0314972378A1}">
      <dgm:prSet/>
      <dgm:spPr/>
      <dgm:t>
        <a:bodyPr/>
        <a:lstStyle/>
        <a:p>
          <a:endParaRPr lang="en-US"/>
        </a:p>
      </dgm:t>
    </dgm:pt>
    <dgm:pt modelId="{3AC9B7A4-E921-4B45-B6E0-9AB84E63757D}" type="sibTrans" cxnId="{3612B84A-F65A-4322-8791-0314972378A1}">
      <dgm:prSet/>
      <dgm:spPr/>
      <dgm:t>
        <a:bodyPr/>
        <a:lstStyle/>
        <a:p>
          <a:endParaRPr lang="en-US"/>
        </a:p>
      </dgm:t>
    </dgm:pt>
    <dgm:pt modelId="{9A9125AD-DA13-494C-BABC-64E7F2A7FADB}">
      <dgm:prSet custT="1"/>
      <dgm:spPr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If project is eligible and identified for federal funding by the county, project is submitted to the ATP</a:t>
          </a:r>
        </a:p>
      </dgm:t>
    </dgm:pt>
    <dgm:pt modelId="{A875F3E1-AAED-4DEE-B61B-321528027C06}" type="parTrans" cxnId="{FDE795E9-042F-47A2-8657-97A9D8186A90}">
      <dgm:prSet/>
      <dgm:spPr/>
      <dgm:t>
        <a:bodyPr/>
        <a:lstStyle/>
        <a:p>
          <a:endParaRPr lang="en-US"/>
        </a:p>
      </dgm:t>
    </dgm:pt>
    <dgm:pt modelId="{B0615930-7DAC-44AE-B022-AF0C87ACAD2A}" type="sibTrans" cxnId="{FDE795E9-042F-47A2-8657-97A9D8186A90}">
      <dgm:prSet/>
      <dgm:spPr/>
      <dgm:t>
        <a:bodyPr/>
        <a:lstStyle/>
        <a:p>
          <a:endParaRPr lang="en-US"/>
        </a:p>
      </dgm:t>
    </dgm:pt>
    <dgm:pt modelId="{6A5AE3E0-14EC-4C6B-8833-6E5EB1C74C85}">
      <dgm:prSet custT="1"/>
      <dgm:spPr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Projects are vetted by the ATP subcommittee</a:t>
          </a:r>
        </a:p>
      </dgm:t>
    </dgm:pt>
    <dgm:pt modelId="{9EBEF798-7EF2-43E0-8168-45A77284DB04}" type="parTrans" cxnId="{4926233B-D8E1-4AF5-A8CD-4C93C6C62353}">
      <dgm:prSet/>
      <dgm:spPr/>
      <dgm:t>
        <a:bodyPr/>
        <a:lstStyle/>
        <a:p>
          <a:endParaRPr lang="en-US"/>
        </a:p>
      </dgm:t>
    </dgm:pt>
    <dgm:pt modelId="{6A2989FD-E0C4-4CB9-98C8-C5BC9A9982AC}" type="sibTrans" cxnId="{4926233B-D8E1-4AF5-A8CD-4C93C6C62353}">
      <dgm:prSet/>
      <dgm:spPr/>
      <dgm:t>
        <a:bodyPr/>
        <a:lstStyle/>
        <a:p>
          <a:endParaRPr lang="en-US"/>
        </a:p>
      </dgm:t>
    </dgm:pt>
    <dgm:pt modelId="{95131DD4-16A7-49CE-9A41-F6824561994C}">
      <dgm:prSet phldrT="[Text]"/>
      <dgm:spPr/>
      <dgm:t>
        <a:bodyPr/>
        <a:lstStyle/>
        <a:p>
          <a:r>
            <a:rPr lang="en-US" dirty="0"/>
            <a:t>Projects are recommended to full ATP</a:t>
          </a:r>
        </a:p>
      </dgm:t>
    </dgm:pt>
    <dgm:pt modelId="{2E6DE592-C971-4D55-A615-CB0851A5F888}" type="parTrans" cxnId="{FB828F57-98F8-4FC5-9751-1CDD5DA5B5F5}">
      <dgm:prSet/>
      <dgm:spPr/>
      <dgm:t>
        <a:bodyPr/>
        <a:lstStyle/>
        <a:p>
          <a:endParaRPr lang="en-US"/>
        </a:p>
      </dgm:t>
    </dgm:pt>
    <dgm:pt modelId="{B24B0363-5EB3-4E73-AD51-48456766CF8A}" type="sibTrans" cxnId="{FB828F57-98F8-4FC5-9751-1CDD5DA5B5F5}">
      <dgm:prSet/>
      <dgm:spPr/>
      <dgm:t>
        <a:bodyPr/>
        <a:lstStyle/>
        <a:p>
          <a:endParaRPr lang="en-US"/>
        </a:p>
      </dgm:t>
    </dgm:pt>
    <dgm:pt modelId="{CB80C754-2B7D-4F83-9CF1-C5D920C0D3E4}">
      <dgm:prSet phldrT="[Text]"/>
      <dgm:spPr/>
      <dgm:t>
        <a:bodyPr/>
        <a:lstStyle/>
        <a:p>
          <a:r>
            <a:rPr lang="en-US" dirty="0"/>
            <a:t>ATP seeks public input (today)</a:t>
          </a:r>
        </a:p>
      </dgm:t>
    </dgm:pt>
    <dgm:pt modelId="{83A7E98E-02E1-4E2A-98A8-618480FF5810}" type="parTrans" cxnId="{6186D4B2-FDF9-46E3-B733-E56195B4C391}">
      <dgm:prSet/>
      <dgm:spPr/>
      <dgm:t>
        <a:bodyPr/>
        <a:lstStyle/>
        <a:p>
          <a:endParaRPr lang="en-US"/>
        </a:p>
      </dgm:t>
    </dgm:pt>
    <dgm:pt modelId="{7CB99BAF-60F7-49E6-A7B2-5BCC5F5E6D6A}" type="sibTrans" cxnId="{6186D4B2-FDF9-46E3-B733-E56195B4C391}">
      <dgm:prSet/>
      <dgm:spPr/>
      <dgm:t>
        <a:bodyPr/>
        <a:lstStyle/>
        <a:p>
          <a:endParaRPr lang="en-US"/>
        </a:p>
      </dgm:t>
    </dgm:pt>
    <dgm:pt modelId="{4C927BEE-173F-4FAC-AC4D-12B90BAE3D49}">
      <dgm:prSet phldrT="[Text]"/>
      <dgm:spPr/>
      <dgm:t>
        <a:bodyPr/>
        <a:lstStyle/>
        <a:p>
          <a:r>
            <a:rPr lang="en-US" dirty="0"/>
            <a:t>The process is then guided by the input received</a:t>
          </a:r>
        </a:p>
      </dgm:t>
    </dgm:pt>
    <dgm:pt modelId="{85C183CC-5C5B-427E-8EF3-1D2DC5BA1F72}" type="parTrans" cxnId="{C19DB6D4-059F-49B0-A673-EC45889A4EFA}">
      <dgm:prSet/>
      <dgm:spPr/>
      <dgm:t>
        <a:bodyPr/>
        <a:lstStyle/>
        <a:p>
          <a:endParaRPr lang="en-US"/>
        </a:p>
      </dgm:t>
    </dgm:pt>
    <dgm:pt modelId="{85C274F8-67E0-423E-B3E3-3450BB2A7F22}" type="sibTrans" cxnId="{C19DB6D4-059F-49B0-A673-EC45889A4EFA}">
      <dgm:prSet/>
      <dgm:spPr/>
      <dgm:t>
        <a:bodyPr/>
        <a:lstStyle/>
        <a:p>
          <a:endParaRPr lang="en-US"/>
        </a:p>
      </dgm:t>
    </dgm:pt>
    <dgm:pt modelId="{F5701DFF-3345-4390-BE41-4E453846BAF9}" type="pres">
      <dgm:prSet presAssocID="{29ECF374-7295-4EFE-9684-1D18C663195B}" presName="Name0" presStyleCnt="0">
        <dgm:presLayoutVars>
          <dgm:dir/>
          <dgm:resizeHandles/>
        </dgm:presLayoutVars>
      </dgm:prSet>
      <dgm:spPr/>
    </dgm:pt>
    <dgm:pt modelId="{911B1781-427E-4C8F-8B9A-D803AA336883}" type="pres">
      <dgm:prSet presAssocID="{19023DB8-C992-4305-A220-1A66ADAB2381}" presName="compNode" presStyleCnt="0"/>
      <dgm:spPr/>
    </dgm:pt>
    <dgm:pt modelId="{067B6742-D0BF-4901-94C5-23C5596598FB}" type="pres">
      <dgm:prSet presAssocID="{19023DB8-C992-4305-A220-1A66ADAB2381}" presName="dummyConnPt" presStyleCnt="0"/>
      <dgm:spPr/>
    </dgm:pt>
    <dgm:pt modelId="{1AF89D66-20CA-418D-8EDB-1C1F315BCDD2}" type="pres">
      <dgm:prSet presAssocID="{19023DB8-C992-4305-A220-1A66ADAB2381}" presName="node" presStyleLbl="node1" presStyleIdx="0" presStyleCnt="8">
        <dgm:presLayoutVars>
          <dgm:bulletEnabled val="1"/>
        </dgm:presLayoutVars>
      </dgm:prSet>
      <dgm:spPr/>
    </dgm:pt>
    <dgm:pt modelId="{739ECCE8-5367-4183-A8BA-34A2E003DC3B}" type="pres">
      <dgm:prSet presAssocID="{F869040D-A782-4A64-92E6-BB424FBFDD69}" presName="sibTrans" presStyleLbl="bgSibTrans2D1" presStyleIdx="0" presStyleCnt="7"/>
      <dgm:spPr/>
    </dgm:pt>
    <dgm:pt modelId="{9539F3AF-25BF-45B4-8F7E-93C40E6B0163}" type="pres">
      <dgm:prSet presAssocID="{C7C296E5-3375-462D-A769-0A645488A948}" presName="compNode" presStyleCnt="0"/>
      <dgm:spPr/>
    </dgm:pt>
    <dgm:pt modelId="{D738B25D-5EC2-4161-A506-CB64B981A6F2}" type="pres">
      <dgm:prSet presAssocID="{C7C296E5-3375-462D-A769-0A645488A948}" presName="dummyConnPt" presStyleCnt="0"/>
      <dgm:spPr/>
    </dgm:pt>
    <dgm:pt modelId="{61A38C99-2507-4E37-8724-43E9C695D61B}" type="pres">
      <dgm:prSet presAssocID="{C7C296E5-3375-462D-A769-0A645488A948}" presName="node" presStyleLbl="node1" presStyleIdx="1" presStyleCnt="8">
        <dgm:presLayoutVars>
          <dgm:bulletEnabled val="1"/>
        </dgm:presLayoutVars>
      </dgm:prSet>
      <dgm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</dgm:spPr>
    </dgm:pt>
    <dgm:pt modelId="{9B6B6BCC-A6AD-475D-89C3-156BB78CD952}" type="pres">
      <dgm:prSet presAssocID="{21E971E6-277A-4677-81DA-D33E1BFCAE2C}" presName="sibTrans" presStyleLbl="bgSibTrans2D1" presStyleIdx="1" presStyleCnt="7"/>
      <dgm:spPr/>
    </dgm:pt>
    <dgm:pt modelId="{7931F16D-AB6D-40A1-A37E-99B9CC7379E0}" type="pres">
      <dgm:prSet presAssocID="{E381270E-76F5-4940-9827-2FE570931D04}" presName="compNode" presStyleCnt="0"/>
      <dgm:spPr/>
    </dgm:pt>
    <dgm:pt modelId="{F22FDEDF-254E-44B2-8ADB-26BA53F7BCD0}" type="pres">
      <dgm:prSet presAssocID="{E381270E-76F5-4940-9827-2FE570931D04}" presName="dummyConnPt" presStyleCnt="0"/>
      <dgm:spPr/>
    </dgm:pt>
    <dgm:pt modelId="{34315F6F-B21F-4A4B-8F99-61E388469316}" type="pres">
      <dgm:prSet presAssocID="{E381270E-76F5-4940-9827-2FE570931D04}" presName="node" presStyleLbl="node1" presStyleIdx="2" presStyleCnt="8">
        <dgm:presLayoutVars>
          <dgm:bulletEnabled val="1"/>
        </dgm:presLayoutVars>
      </dgm:prSet>
      <dgm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</dgm:spPr>
    </dgm:pt>
    <dgm:pt modelId="{F813B360-7407-46C2-B136-34BB25CF9551}" type="pres">
      <dgm:prSet presAssocID="{3AC9B7A4-E921-4B45-B6E0-9AB84E63757D}" presName="sibTrans" presStyleLbl="bgSibTrans2D1" presStyleIdx="2" presStyleCnt="7"/>
      <dgm:spPr/>
    </dgm:pt>
    <dgm:pt modelId="{E2A90987-BC6E-4162-8323-C49D70188DFE}" type="pres">
      <dgm:prSet presAssocID="{9A9125AD-DA13-494C-BABC-64E7F2A7FADB}" presName="compNode" presStyleCnt="0"/>
      <dgm:spPr/>
    </dgm:pt>
    <dgm:pt modelId="{1377F5E6-6A24-4CE1-BB7F-A5E713A804F5}" type="pres">
      <dgm:prSet presAssocID="{9A9125AD-DA13-494C-BABC-64E7F2A7FADB}" presName="dummyConnPt" presStyleCnt="0"/>
      <dgm:spPr/>
    </dgm:pt>
    <dgm:pt modelId="{FF440136-F121-40D4-971C-43129054EB87}" type="pres">
      <dgm:prSet presAssocID="{9A9125AD-DA13-494C-BABC-64E7F2A7FADB}" presName="node" presStyleLbl="node1" presStyleIdx="3" presStyleCnt="8">
        <dgm:presLayoutVars>
          <dgm:bulletEnabled val="1"/>
        </dgm:presLayoutVars>
      </dgm:prSet>
      <dgm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</dgm:spPr>
    </dgm:pt>
    <dgm:pt modelId="{0DDFE592-D388-4CFF-B0FC-6924BB19B231}" type="pres">
      <dgm:prSet presAssocID="{B0615930-7DAC-44AE-B022-AF0C87ACAD2A}" presName="sibTrans" presStyleLbl="bgSibTrans2D1" presStyleIdx="3" presStyleCnt="7"/>
      <dgm:spPr/>
    </dgm:pt>
    <dgm:pt modelId="{8CF8187C-160F-447B-84CB-7E79BA1BC4E1}" type="pres">
      <dgm:prSet presAssocID="{6A5AE3E0-14EC-4C6B-8833-6E5EB1C74C85}" presName="compNode" presStyleCnt="0"/>
      <dgm:spPr/>
    </dgm:pt>
    <dgm:pt modelId="{32B48A3C-20DA-44B4-B4A0-38EDC446BCBA}" type="pres">
      <dgm:prSet presAssocID="{6A5AE3E0-14EC-4C6B-8833-6E5EB1C74C85}" presName="dummyConnPt" presStyleCnt="0"/>
      <dgm:spPr/>
    </dgm:pt>
    <dgm:pt modelId="{602E86F5-E473-45FB-89AA-D559BEFF808C}" type="pres">
      <dgm:prSet presAssocID="{6A5AE3E0-14EC-4C6B-8833-6E5EB1C74C85}" presName="node" presStyleLbl="node1" presStyleIdx="4" presStyleCnt="8">
        <dgm:presLayoutVars>
          <dgm:bulletEnabled val="1"/>
        </dgm:presLayoutVars>
      </dgm:prSet>
      <dgm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</dgm:spPr>
    </dgm:pt>
    <dgm:pt modelId="{C05BACA4-975F-4841-9C14-73A553DE0658}" type="pres">
      <dgm:prSet presAssocID="{6A2989FD-E0C4-4CB9-98C8-C5BC9A9982AC}" presName="sibTrans" presStyleLbl="bgSibTrans2D1" presStyleIdx="4" presStyleCnt="7"/>
      <dgm:spPr/>
    </dgm:pt>
    <dgm:pt modelId="{CC3E7FA7-5A4E-40F1-BDD7-74AD1A32B510}" type="pres">
      <dgm:prSet presAssocID="{95131DD4-16A7-49CE-9A41-F6824561994C}" presName="compNode" presStyleCnt="0"/>
      <dgm:spPr/>
    </dgm:pt>
    <dgm:pt modelId="{E6D7FD0A-EBA2-4459-AC43-B18C4A0294E0}" type="pres">
      <dgm:prSet presAssocID="{95131DD4-16A7-49CE-9A41-F6824561994C}" presName="dummyConnPt" presStyleCnt="0"/>
      <dgm:spPr/>
    </dgm:pt>
    <dgm:pt modelId="{2FCC8F99-4960-4F4E-91DB-D97733B2BD4A}" type="pres">
      <dgm:prSet presAssocID="{95131DD4-16A7-49CE-9A41-F6824561994C}" presName="node" presStyleLbl="node1" presStyleIdx="5" presStyleCnt="8">
        <dgm:presLayoutVars>
          <dgm:bulletEnabled val="1"/>
        </dgm:presLayoutVars>
      </dgm:prSet>
      <dgm:spPr/>
    </dgm:pt>
    <dgm:pt modelId="{B3FCD75E-8F71-47C1-957D-45826DF510B5}" type="pres">
      <dgm:prSet presAssocID="{B24B0363-5EB3-4E73-AD51-48456766CF8A}" presName="sibTrans" presStyleLbl="bgSibTrans2D1" presStyleIdx="5" presStyleCnt="7"/>
      <dgm:spPr/>
    </dgm:pt>
    <dgm:pt modelId="{E7C2D85E-0986-4F29-B079-C852392327A1}" type="pres">
      <dgm:prSet presAssocID="{CB80C754-2B7D-4F83-9CF1-C5D920C0D3E4}" presName="compNode" presStyleCnt="0"/>
      <dgm:spPr/>
    </dgm:pt>
    <dgm:pt modelId="{D64CA558-8DB9-4C98-BDEA-B3CE82CBF7D8}" type="pres">
      <dgm:prSet presAssocID="{CB80C754-2B7D-4F83-9CF1-C5D920C0D3E4}" presName="dummyConnPt" presStyleCnt="0"/>
      <dgm:spPr/>
    </dgm:pt>
    <dgm:pt modelId="{47041B53-2637-4ABE-B7E6-3F0E17D87B93}" type="pres">
      <dgm:prSet presAssocID="{CB80C754-2B7D-4F83-9CF1-C5D920C0D3E4}" presName="node" presStyleLbl="node1" presStyleIdx="6" presStyleCnt="8">
        <dgm:presLayoutVars>
          <dgm:bulletEnabled val="1"/>
        </dgm:presLayoutVars>
      </dgm:prSet>
      <dgm:spPr/>
    </dgm:pt>
    <dgm:pt modelId="{01C5D06B-B19A-4C12-851B-67DB8623093C}" type="pres">
      <dgm:prSet presAssocID="{7CB99BAF-60F7-49E6-A7B2-5BCC5F5E6D6A}" presName="sibTrans" presStyleLbl="bgSibTrans2D1" presStyleIdx="6" presStyleCnt="7"/>
      <dgm:spPr/>
    </dgm:pt>
    <dgm:pt modelId="{673C7235-C01F-48D6-8F54-E8EB69AA02C2}" type="pres">
      <dgm:prSet presAssocID="{4C927BEE-173F-4FAC-AC4D-12B90BAE3D49}" presName="compNode" presStyleCnt="0"/>
      <dgm:spPr/>
    </dgm:pt>
    <dgm:pt modelId="{775249F7-61B3-458C-9533-D30BE6888A8D}" type="pres">
      <dgm:prSet presAssocID="{4C927BEE-173F-4FAC-AC4D-12B90BAE3D49}" presName="dummyConnPt" presStyleCnt="0"/>
      <dgm:spPr/>
    </dgm:pt>
    <dgm:pt modelId="{93BEE53C-8C4C-4829-ADD6-8CCF874C6D64}" type="pres">
      <dgm:prSet presAssocID="{4C927BEE-173F-4FAC-AC4D-12B90BAE3D49}" presName="node" presStyleLbl="node1" presStyleIdx="7" presStyleCnt="8">
        <dgm:presLayoutVars>
          <dgm:bulletEnabled val="1"/>
        </dgm:presLayoutVars>
      </dgm:prSet>
      <dgm:spPr/>
    </dgm:pt>
  </dgm:ptLst>
  <dgm:cxnLst>
    <dgm:cxn modelId="{C07BF301-2506-4A70-BD79-ABD92D4B4419}" type="presOf" srcId="{B24B0363-5EB3-4E73-AD51-48456766CF8A}" destId="{B3FCD75E-8F71-47C1-957D-45826DF510B5}" srcOrd="0" destOrd="0" presId="urn:microsoft.com/office/officeart/2005/8/layout/bProcess4"/>
    <dgm:cxn modelId="{23C57431-999D-4D5C-B687-D105989268E1}" srcId="{29ECF374-7295-4EFE-9684-1D18C663195B}" destId="{19023DB8-C992-4305-A220-1A66ADAB2381}" srcOrd="0" destOrd="0" parTransId="{3EDE8096-BA87-4608-AAB6-88F757598C4A}" sibTransId="{F869040D-A782-4A64-92E6-BB424FBFDD69}"/>
    <dgm:cxn modelId="{7E9B2F36-B562-4138-88C9-225AE551C2DF}" type="presOf" srcId="{29ECF374-7295-4EFE-9684-1D18C663195B}" destId="{F5701DFF-3345-4390-BE41-4E453846BAF9}" srcOrd="0" destOrd="0" presId="urn:microsoft.com/office/officeart/2005/8/layout/bProcess4"/>
    <dgm:cxn modelId="{4926233B-D8E1-4AF5-A8CD-4C93C6C62353}" srcId="{29ECF374-7295-4EFE-9684-1D18C663195B}" destId="{6A5AE3E0-14EC-4C6B-8833-6E5EB1C74C85}" srcOrd="4" destOrd="0" parTransId="{9EBEF798-7EF2-43E0-8168-45A77284DB04}" sibTransId="{6A2989FD-E0C4-4CB9-98C8-C5BC9A9982AC}"/>
    <dgm:cxn modelId="{042E3A40-E111-45DB-89CF-56133FEC7983}" type="presOf" srcId="{7CB99BAF-60F7-49E6-A7B2-5BCC5F5E6D6A}" destId="{01C5D06B-B19A-4C12-851B-67DB8623093C}" srcOrd="0" destOrd="0" presId="urn:microsoft.com/office/officeart/2005/8/layout/bProcess4"/>
    <dgm:cxn modelId="{9D60C667-9740-4DF8-96EA-7DDD685DB2F4}" type="presOf" srcId="{6A5AE3E0-14EC-4C6B-8833-6E5EB1C74C85}" destId="{602E86F5-E473-45FB-89AA-D559BEFF808C}" srcOrd="0" destOrd="0" presId="urn:microsoft.com/office/officeart/2005/8/layout/bProcess4"/>
    <dgm:cxn modelId="{4C95FE68-123E-4219-812D-96A4048A3C13}" type="presOf" srcId="{B0615930-7DAC-44AE-B022-AF0C87ACAD2A}" destId="{0DDFE592-D388-4CFF-B0FC-6924BB19B231}" srcOrd="0" destOrd="0" presId="urn:microsoft.com/office/officeart/2005/8/layout/bProcess4"/>
    <dgm:cxn modelId="{3612B84A-F65A-4322-8791-0314972378A1}" srcId="{29ECF374-7295-4EFE-9684-1D18C663195B}" destId="{E381270E-76F5-4940-9827-2FE570931D04}" srcOrd="2" destOrd="0" parTransId="{93F4C00A-9166-4EC6-8309-8CE988563C88}" sibTransId="{3AC9B7A4-E921-4B45-B6E0-9AB84E63757D}"/>
    <dgm:cxn modelId="{49600651-FD8C-4833-80D3-F2C10C8DE7E7}" type="presOf" srcId="{CB80C754-2B7D-4F83-9CF1-C5D920C0D3E4}" destId="{47041B53-2637-4ABE-B7E6-3F0E17D87B93}" srcOrd="0" destOrd="0" presId="urn:microsoft.com/office/officeart/2005/8/layout/bProcess4"/>
    <dgm:cxn modelId="{FB6D2854-3486-4C91-81B7-22DBE1C3B2E1}" type="presOf" srcId="{9A9125AD-DA13-494C-BABC-64E7F2A7FADB}" destId="{FF440136-F121-40D4-971C-43129054EB87}" srcOrd="0" destOrd="0" presId="urn:microsoft.com/office/officeart/2005/8/layout/bProcess4"/>
    <dgm:cxn modelId="{EBF8E455-8770-4098-84F8-B3B2167384DA}" type="presOf" srcId="{95131DD4-16A7-49CE-9A41-F6824561994C}" destId="{2FCC8F99-4960-4F4E-91DB-D97733B2BD4A}" srcOrd="0" destOrd="0" presId="urn:microsoft.com/office/officeart/2005/8/layout/bProcess4"/>
    <dgm:cxn modelId="{94D27557-AF44-444F-8E3E-A3133734494E}" type="presOf" srcId="{4C927BEE-173F-4FAC-AC4D-12B90BAE3D49}" destId="{93BEE53C-8C4C-4829-ADD6-8CCF874C6D64}" srcOrd="0" destOrd="0" presId="urn:microsoft.com/office/officeart/2005/8/layout/bProcess4"/>
    <dgm:cxn modelId="{FB828F57-98F8-4FC5-9751-1CDD5DA5B5F5}" srcId="{29ECF374-7295-4EFE-9684-1D18C663195B}" destId="{95131DD4-16A7-49CE-9A41-F6824561994C}" srcOrd="5" destOrd="0" parTransId="{2E6DE592-C971-4D55-A615-CB0851A5F888}" sibTransId="{B24B0363-5EB3-4E73-AD51-48456766CF8A}"/>
    <dgm:cxn modelId="{C10B3090-C5D7-4315-AB28-C98AD1E7AB2D}" type="presOf" srcId="{C7C296E5-3375-462D-A769-0A645488A948}" destId="{61A38C99-2507-4E37-8724-43E9C695D61B}" srcOrd="0" destOrd="0" presId="urn:microsoft.com/office/officeart/2005/8/layout/bProcess4"/>
    <dgm:cxn modelId="{D3856097-4FF7-4600-963E-CFFB7E38FCAD}" srcId="{29ECF374-7295-4EFE-9684-1D18C663195B}" destId="{C7C296E5-3375-462D-A769-0A645488A948}" srcOrd="1" destOrd="0" parTransId="{8413C70C-D8B5-4F79-8D1C-C71F0AAFBAE9}" sibTransId="{21E971E6-277A-4677-81DA-D33E1BFCAE2C}"/>
    <dgm:cxn modelId="{CA906CA3-A806-4B87-AFCD-01E29E3BAAA9}" type="presOf" srcId="{6A2989FD-E0C4-4CB9-98C8-C5BC9A9982AC}" destId="{C05BACA4-975F-4841-9C14-73A553DE0658}" srcOrd="0" destOrd="0" presId="urn:microsoft.com/office/officeart/2005/8/layout/bProcess4"/>
    <dgm:cxn modelId="{6186D4B2-FDF9-46E3-B733-E56195B4C391}" srcId="{29ECF374-7295-4EFE-9684-1D18C663195B}" destId="{CB80C754-2B7D-4F83-9CF1-C5D920C0D3E4}" srcOrd="6" destOrd="0" parTransId="{83A7E98E-02E1-4E2A-98A8-618480FF5810}" sibTransId="{7CB99BAF-60F7-49E6-A7B2-5BCC5F5E6D6A}"/>
    <dgm:cxn modelId="{23FF24C6-147D-4D01-A0F9-F033272150E8}" type="presOf" srcId="{19023DB8-C992-4305-A220-1A66ADAB2381}" destId="{1AF89D66-20CA-418D-8EDB-1C1F315BCDD2}" srcOrd="0" destOrd="0" presId="urn:microsoft.com/office/officeart/2005/8/layout/bProcess4"/>
    <dgm:cxn modelId="{C19DB6D4-059F-49B0-A673-EC45889A4EFA}" srcId="{29ECF374-7295-4EFE-9684-1D18C663195B}" destId="{4C927BEE-173F-4FAC-AC4D-12B90BAE3D49}" srcOrd="7" destOrd="0" parTransId="{85C183CC-5C5B-427E-8EF3-1D2DC5BA1F72}" sibTransId="{85C274F8-67E0-423E-B3E3-3450BB2A7F22}"/>
    <dgm:cxn modelId="{C035D5DF-EDCE-44CB-98DD-0E58D39B03A9}" type="presOf" srcId="{E381270E-76F5-4940-9827-2FE570931D04}" destId="{34315F6F-B21F-4A4B-8F99-61E388469316}" srcOrd="0" destOrd="0" presId="urn:microsoft.com/office/officeart/2005/8/layout/bProcess4"/>
    <dgm:cxn modelId="{FDE795E9-042F-47A2-8657-97A9D8186A90}" srcId="{29ECF374-7295-4EFE-9684-1D18C663195B}" destId="{9A9125AD-DA13-494C-BABC-64E7F2A7FADB}" srcOrd="3" destOrd="0" parTransId="{A875F3E1-AAED-4DEE-B61B-321528027C06}" sibTransId="{B0615930-7DAC-44AE-B022-AF0C87ACAD2A}"/>
    <dgm:cxn modelId="{5AC33EEA-2913-43D3-AAD6-827E4BAAF2DA}" type="presOf" srcId="{3AC9B7A4-E921-4B45-B6E0-9AB84E63757D}" destId="{F813B360-7407-46C2-B136-34BB25CF9551}" srcOrd="0" destOrd="0" presId="urn:microsoft.com/office/officeart/2005/8/layout/bProcess4"/>
    <dgm:cxn modelId="{1D55A8EE-E99A-4015-A8BD-B7768B7BFE98}" type="presOf" srcId="{F869040D-A782-4A64-92E6-BB424FBFDD69}" destId="{739ECCE8-5367-4183-A8BA-34A2E003DC3B}" srcOrd="0" destOrd="0" presId="urn:microsoft.com/office/officeart/2005/8/layout/bProcess4"/>
    <dgm:cxn modelId="{612D44FC-F2B8-44C1-9D9C-818A86A30858}" type="presOf" srcId="{21E971E6-277A-4677-81DA-D33E1BFCAE2C}" destId="{9B6B6BCC-A6AD-475D-89C3-156BB78CD952}" srcOrd="0" destOrd="0" presId="urn:microsoft.com/office/officeart/2005/8/layout/bProcess4"/>
    <dgm:cxn modelId="{CE33484B-B501-4173-A665-32EB3A1E920E}" type="presParOf" srcId="{F5701DFF-3345-4390-BE41-4E453846BAF9}" destId="{911B1781-427E-4C8F-8B9A-D803AA336883}" srcOrd="0" destOrd="0" presId="urn:microsoft.com/office/officeart/2005/8/layout/bProcess4"/>
    <dgm:cxn modelId="{64AC5832-2B76-4317-B8C6-5D3FE3AEAC1F}" type="presParOf" srcId="{911B1781-427E-4C8F-8B9A-D803AA336883}" destId="{067B6742-D0BF-4901-94C5-23C5596598FB}" srcOrd="0" destOrd="0" presId="urn:microsoft.com/office/officeart/2005/8/layout/bProcess4"/>
    <dgm:cxn modelId="{F6D471CF-FBFF-45F9-8D24-44839F8B27DA}" type="presParOf" srcId="{911B1781-427E-4C8F-8B9A-D803AA336883}" destId="{1AF89D66-20CA-418D-8EDB-1C1F315BCDD2}" srcOrd="1" destOrd="0" presId="urn:microsoft.com/office/officeart/2005/8/layout/bProcess4"/>
    <dgm:cxn modelId="{80CD2C58-DE01-471B-80DB-342407081845}" type="presParOf" srcId="{F5701DFF-3345-4390-BE41-4E453846BAF9}" destId="{739ECCE8-5367-4183-A8BA-34A2E003DC3B}" srcOrd="1" destOrd="0" presId="urn:microsoft.com/office/officeart/2005/8/layout/bProcess4"/>
    <dgm:cxn modelId="{65734EDA-8338-47A1-A2B6-C1FE21E500C4}" type="presParOf" srcId="{F5701DFF-3345-4390-BE41-4E453846BAF9}" destId="{9539F3AF-25BF-45B4-8F7E-93C40E6B0163}" srcOrd="2" destOrd="0" presId="urn:microsoft.com/office/officeart/2005/8/layout/bProcess4"/>
    <dgm:cxn modelId="{2D501778-84EA-443B-88BE-9B0AD9E9A10C}" type="presParOf" srcId="{9539F3AF-25BF-45B4-8F7E-93C40E6B0163}" destId="{D738B25D-5EC2-4161-A506-CB64B981A6F2}" srcOrd="0" destOrd="0" presId="urn:microsoft.com/office/officeart/2005/8/layout/bProcess4"/>
    <dgm:cxn modelId="{6CDD72D1-9BF0-419E-87B7-70BEDBE0FEED}" type="presParOf" srcId="{9539F3AF-25BF-45B4-8F7E-93C40E6B0163}" destId="{61A38C99-2507-4E37-8724-43E9C695D61B}" srcOrd="1" destOrd="0" presId="urn:microsoft.com/office/officeart/2005/8/layout/bProcess4"/>
    <dgm:cxn modelId="{66252289-E3F2-44EB-93DB-D56C44029CB4}" type="presParOf" srcId="{F5701DFF-3345-4390-BE41-4E453846BAF9}" destId="{9B6B6BCC-A6AD-475D-89C3-156BB78CD952}" srcOrd="3" destOrd="0" presId="urn:microsoft.com/office/officeart/2005/8/layout/bProcess4"/>
    <dgm:cxn modelId="{2425A712-AF00-4618-8207-3881535AEDFA}" type="presParOf" srcId="{F5701DFF-3345-4390-BE41-4E453846BAF9}" destId="{7931F16D-AB6D-40A1-A37E-99B9CC7379E0}" srcOrd="4" destOrd="0" presId="urn:microsoft.com/office/officeart/2005/8/layout/bProcess4"/>
    <dgm:cxn modelId="{C72CDEB7-7282-4E00-9BDC-76830A74451F}" type="presParOf" srcId="{7931F16D-AB6D-40A1-A37E-99B9CC7379E0}" destId="{F22FDEDF-254E-44B2-8ADB-26BA53F7BCD0}" srcOrd="0" destOrd="0" presId="urn:microsoft.com/office/officeart/2005/8/layout/bProcess4"/>
    <dgm:cxn modelId="{8AE9A007-EFAD-41D2-B912-15BC77F3B500}" type="presParOf" srcId="{7931F16D-AB6D-40A1-A37E-99B9CC7379E0}" destId="{34315F6F-B21F-4A4B-8F99-61E388469316}" srcOrd="1" destOrd="0" presId="urn:microsoft.com/office/officeart/2005/8/layout/bProcess4"/>
    <dgm:cxn modelId="{549D9F2E-50A8-40F0-9498-AAFC37A5EE67}" type="presParOf" srcId="{F5701DFF-3345-4390-BE41-4E453846BAF9}" destId="{F813B360-7407-46C2-B136-34BB25CF9551}" srcOrd="5" destOrd="0" presId="urn:microsoft.com/office/officeart/2005/8/layout/bProcess4"/>
    <dgm:cxn modelId="{D4E729E4-6521-4FC0-8B3E-460C558ADCFE}" type="presParOf" srcId="{F5701DFF-3345-4390-BE41-4E453846BAF9}" destId="{E2A90987-BC6E-4162-8323-C49D70188DFE}" srcOrd="6" destOrd="0" presId="urn:microsoft.com/office/officeart/2005/8/layout/bProcess4"/>
    <dgm:cxn modelId="{C8609ECD-46F6-4D69-AC25-2AEDB5AE0278}" type="presParOf" srcId="{E2A90987-BC6E-4162-8323-C49D70188DFE}" destId="{1377F5E6-6A24-4CE1-BB7F-A5E713A804F5}" srcOrd="0" destOrd="0" presId="urn:microsoft.com/office/officeart/2005/8/layout/bProcess4"/>
    <dgm:cxn modelId="{526E2F92-007E-4F62-828F-8CD5AF136140}" type="presParOf" srcId="{E2A90987-BC6E-4162-8323-C49D70188DFE}" destId="{FF440136-F121-40D4-971C-43129054EB87}" srcOrd="1" destOrd="0" presId="urn:microsoft.com/office/officeart/2005/8/layout/bProcess4"/>
    <dgm:cxn modelId="{CEFA6C08-6C25-4ADB-AA6E-D1D7C0D3B012}" type="presParOf" srcId="{F5701DFF-3345-4390-BE41-4E453846BAF9}" destId="{0DDFE592-D388-4CFF-B0FC-6924BB19B231}" srcOrd="7" destOrd="0" presId="urn:microsoft.com/office/officeart/2005/8/layout/bProcess4"/>
    <dgm:cxn modelId="{4E4D5D5F-3FD8-45A9-B667-AD9A40AE6391}" type="presParOf" srcId="{F5701DFF-3345-4390-BE41-4E453846BAF9}" destId="{8CF8187C-160F-447B-84CB-7E79BA1BC4E1}" srcOrd="8" destOrd="0" presId="urn:microsoft.com/office/officeart/2005/8/layout/bProcess4"/>
    <dgm:cxn modelId="{E5A7AB47-69D7-4CFF-8B40-FF708A4D29D2}" type="presParOf" srcId="{8CF8187C-160F-447B-84CB-7E79BA1BC4E1}" destId="{32B48A3C-20DA-44B4-B4A0-38EDC446BCBA}" srcOrd="0" destOrd="0" presId="urn:microsoft.com/office/officeart/2005/8/layout/bProcess4"/>
    <dgm:cxn modelId="{4FDA0104-DB14-494A-A42D-F0BFA3E8B52B}" type="presParOf" srcId="{8CF8187C-160F-447B-84CB-7E79BA1BC4E1}" destId="{602E86F5-E473-45FB-89AA-D559BEFF808C}" srcOrd="1" destOrd="0" presId="urn:microsoft.com/office/officeart/2005/8/layout/bProcess4"/>
    <dgm:cxn modelId="{F7A7E543-7DA0-4E3A-AF74-9ED51E5434A3}" type="presParOf" srcId="{F5701DFF-3345-4390-BE41-4E453846BAF9}" destId="{C05BACA4-975F-4841-9C14-73A553DE0658}" srcOrd="9" destOrd="0" presId="urn:microsoft.com/office/officeart/2005/8/layout/bProcess4"/>
    <dgm:cxn modelId="{CF73AE11-C29B-4706-8B0D-53699A66E1F3}" type="presParOf" srcId="{F5701DFF-3345-4390-BE41-4E453846BAF9}" destId="{CC3E7FA7-5A4E-40F1-BDD7-74AD1A32B510}" srcOrd="10" destOrd="0" presId="urn:microsoft.com/office/officeart/2005/8/layout/bProcess4"/>
    <dgm:cxn modelId="{C2ED9312-92C2-4799-98F9-21347E6C5ABA}" type="presParOf" srcId="{CC3E7FA7-5A4E-40F1-BDD7-74AD1A32B510}" destId="{E6D7FD0A-EBA2-4459-AC43-B18C4A0294E0}" srcOrd="0" destOrd="0" presId="urn:microsoft.com/office/officeart/2005/8/layout/bProcess4"/>
    <dgm:cxn modelId="{C5C46D47-DCB4-44BE-9A6A-D16F0B80AF7D}" type="presParOf" srcId="{CC3E7FA7-5A4E-40F1-BDD7-74AD1A32B510}" destId="{2FCC8F99-4960-4F4E-91DB-D97733B2BD4A}" srcOrd="1" destOrd="0" presId="urn:microsoft.com/office/officeart/2005/8/layout/bProcess4"/>
    <dgm:cxn modelId="{B9BA6A0D-4824-4E87-BD85-99347F98CDE5}" type="presParOf" srcId="{F5701DFF-3345-4390-BE41-4E453846BAF9}" destId="{B3FCD75E-8F71-47C1-957D-45826DF510B5}" srcOrd="11" destOrd="0" presId="urn:microsoft.com/office/officeart/2005/8/layout/bProcess4"/>
    <dgm:cxn modelId="{5343162C-32CE-4FE5-9A83-77AB065BC22A}" type="presParOf" srcId="{F5701DFF-3345-4390-BE41-4E453846BAF9}" destId="{E7C2D85E-0986-4F29-B079-C852392327A1}" srcOrd="12" destOrd="0" presId="urn:microsoft.com/office/officeart/2005/8/layout/bProcess4"/>
    <dgm:cxn modelId="{E65E847B-FE0D-4B5B-80D4-4C846810B3E4}" type="presParOf" srcId="{E7C2D85E-0986-4F29-B079-C852392327A1}" destId="{D64CA558-8DB9-4C98-BDEA-B3CE82CBF7D8}" srcOrd="0" destOrd="0" presId="urn:microsoft.com/office/officeart/2005/8/layout/bProcess4"/>
    <dgm:cxn modelId="{569C1B75-2344-420A-A759-793DB6136B9A}" type="presParOf" srcId="{E7C2D85E-0986-4F29-B079-C852392327A1}" destId="{47041B53-2637-4ABE-B7E6-3F0E17D87B93}" srcOrd="1" destOrd="0" presId="urn:microsoft.com/office/officeart/2005/8/layout/bProcess4"/>
    <dgm:cxn modelId="{354BD8F0-C53B-4A05-8EE9-F7162EF4A37E}" type="presParOf" srcId="{F5701DFF-3345-4390-BE41-4E453846BAF9}" destId="{01C5D06B-B19A-4C12-851B-67DB8623093C}" srcOrd="13" destOrd="0" presId="urn:microsoft.com/office/officeart/2005/8/layout/bProcess4"/>
    <dgm:cxn modelId="{F0BCE0A3-822C-47E8-A563-6894A39B449B}" type="presParOf" srcId="{F5701DFF-3345-4390-BE41-4E453846BAF9}" destId="{673C7235-C01F-48D6-8F54-E8EB69AA02C2}" srcOrd="14" destOrd="0" presId="urn:microsoft.com/office/officeart/2005/8/layout/bProcess4"/>
    <dgm:cxn modelId="{133E312D-194C-4E3D-9E0F-6C3299DF342C}" type="presParOf" srcId="{673C7235-C01F-48D6-8F54-E8EB69AA02C2}" destId="{775249F7-61B3-458C-9533-D30BE6888A8D}" srcOrd="0" destOrd="0" presId="urn:microsoft.com/office/officeart/2005/8/layout/bProcess4"/>
    <dgm:cxn modelId="{C7206756-7E1D-4C12-BE33-35B949534A7D}" type="presParOf" srcId="{673C7235-C01F-48D6-8F54-E8EB69AA02C2}" destId="{93BEE53C-8C4C-4829-ADD6-8CCF874C6D6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8BA31-DD41-44A5-8A1D-F68D607C6B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80C94-B238-4F76-95DB-4BFDFDDFC289}">
      <dgm:prSet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April - ATPs meet to review public comments, make revisions if needed, and approve the ATIP to submit to MnDOT Central Office</a:t>
          </a:r>
        </a:p>
      </dgm:t>
    </dgm:pt>
    <dgm:pt modelId="{A1D527C3-8761-4843-A911-932E732C7B17}" type="parTrans" cxnId="{685E759F-CDF9-4041-8069-8E69AE343F93}">
      <dgm:prSet/>
      <dgm:spPr/>
      <dgm:t>
        <a:bodyPr/>
        <a:lstStyle/>
        <a:p>
          <a:endParaRPr lang="en-US"/>
        </a:p>
      </dgm:t>
    </dgm:pt>
    <dgm:pt modelId="{2831CA69-A5DF-48D4-9CE6-CB4CB9AC2CED}" type="sibTrans" cxnId="{685E759F-CDF9-4041-8069-8E69AE343F93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1EB96F88-E70C-4453-BEA2-F9A2876AB56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July - STIP approval by MnDOT Commissioner</a:t>
          </a:r>
        </a:p>
      </dgm:t>
    </dgm:pt>
    <dgm:pt modelId="{42CA9E5E-DE54-416A-8D35-05C2763C623E}" type="parTrans" cxnId="{570305FB-4D97-4713-B91A-00FF4FEB754D}">
      <dgm:prSet/>
      <dgm:spPr/>
      <dgm:t>
        <a:bodyPr/>
        <a:lstStyle/>
        <a:p>
          <a:endParaRPr lang="en-US"/>
        </a:p>
      </dgm:t>
    </dgm:pt>
    <dgm:pt modelId="{4271DFDE-DD29-4589-8DD0-B6907B4686D7}" type="sibTrans" cxnId="{570305FB-4D97-4713-B91A-00FF4FEB754D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EA3FECAA-EC01-4CA5-8019-E4EF9862F9E1}">
      <dgm:prSet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August - STIP is submitted to the Federal Highway Administration (FHWA)</a:t>
          </a:r>
        </a:p>
      </dgm:t>
    </dgm:pt>
    <dgm:pt modelId="{334BAA78-3470-4E43-9BE0-0517AE1CFBEB}" type="parTrans" cxnId="{008BFB93-6E66-40C5-B2A9-2EC65A55781F}">
      <dgm:prSet/>
      <dgm:spPr/>
      <dgm:t>
        <a:bodyPr/>
        <a:lstStyle/>
        <a:p>
          <a:endParaRPr lang="en-US"/>
        </a:p>
      </dgm:t>
    </dgm:pt>
    <dgm:pt modelId="{F9EF2FBB-3C46-4ABA-A1A9-5D4EE1E3FA30}" type="sibTrans" cxnId="{008BFB93-6E66-40C5-B2A9-2EC65A55781F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C924FFB5-0E32-4AF3-B0F5-776887AACAFD}">
      <dgm:prSet/>
      <dgm:spPr>
        <a:solidFill>
          <a:schemeClr val="accent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Fall - final STIP approval by FHWA</a:t>
          </a:r>
        </a:p>
      </dgm:t>
    </dgm:pt>
    <dgm:pt modelId="{116E6AF1-ABFD-474C-B2EE-1A00410C2112}" type="parTrans" cxnId="{C9AA849F-E908-4DCE-90BB-23A6A6F92EC8}">
      <dgm:prSet/>
      <dgm:spPr/>
      <dgm:t>
        <a:bodyPr/>
        <a:lstStyle/>
        <a:p>
          <a:endParaRPr lang="en-US"/>
        </a:p>
      </dgm:t>
    </dgm:pt>
    <dgm:pt modelId="{6F4328A9-CAFA-4C0F-9DBD-6B59EB334CAF}" type="sibTrans" cxnId="{C9AA849F-E908-4DCE-90BB-23A6A6F92EC8}">
      <dgm:prSet/>
      <dgm:spPr/>
      <dgm:t>
        <a:bodyPr/>
        <a:lstStyle/>
        <a:p>
          <a:endParaRPr lang="en-US"/>
        </a:p>
      </dgm:t>
    </dgm:pt>
    <dgm:pt modelId="{4E51C2E5-C7C2-4DDB-B05F-9C6EBEE2AFCE}" type="pres">
      <dgm:prSet presAssocID="{5C28BA31-DD41-44A5-8A1D-F68D607C6B62}" presName="Name0" presStyleCnt="0">
        <dgm:presLayoutVars>
          <dgm:dir/>
          <dgm:resizeHandles val="exact"/>
        </dgm:presLayoutVars>
      </dgm:prSet>
      <dgm:spPr/>
    </dgm:pt>
    <dgm:pt modelId="{8FB0051F-16B2-46EE-A2A7-054428D90A66}" type="pres">
      <dgm:prSet presAssocID="{2E480C94-B238-4F76-95DB-4BFDFDDFC289}" presName="node" presStyleLbl="node1" presStyleIdx="0" presStyleCnt="4">
        <dgm:presLayoutVars>
          <dgm:bulletEnabled val="1"/>
        </dgm:presLayoutVars>
      </dgm:prSet>
      <dgm:spPr/>
    </dgm:pt>
    <dgm:pt modelId="{F4624EF7-D5F8-45BA-8A8C-D25AF34722CC}" type="pres">
      <dgm:prSet presAssocID="{2831CA69-A5DF-48D4-9CE6-CB4CB9AC2CED}" presName="sibTrans" presStyleLbl="sibTrans2D1" presStyleIdx="0" presStyleCnt="3"/>
      <dgm:spPr/>
    </dgm:pt>
    <dgm:pt modelId="{96DCA7AE-267E-4C57-BF10-1A5615F60F1D}" type="pres">
      <dgm:prSet presAssocID="{2831CA69-A5DF-48D4-9CE6-CB4CB9AC2CED}" presName="connectorText" presStyleLbl="sibTrans2D1" presStyleIdx="0" presStyleCnt="3"/>
      <dgm:spPr/>
    </dgm:pt>
    <dgm:pt modelId="{D51B3ECD-6693-4E33-814F-D34C80350ACE}" type="pres">
      <dgm:prSet presAssocID="{1EB96F88-E70C-4453-BEA2-F9A2876AB568}" presName="node" presStyleLbl="node1" presStyleIdx="1" presStyleCnt="4">
        <dgm:presLayoutVars>
          <dgm:bulletEnabled val="1"/>
        </dgm:presLayoutVars>
      </dgm:prSet>
      <dgm:spPr/>
    </dgm:pt>
    <dgm:pt modelId="{218E1C6D-9382-4D61-9BFD-88AFC55E0F16}" type="pres">
      <dgm:prSet presAssocID="{4271DFDE-DD29-4589-8DD0-B6907B4686D7}" presName="sibTrans" presStyleLbl="sibTrans2D1" presStyleIdx="1" presStyleCnt="3"/>
      <dgm:spPr/>
    </dgm:pt>
    <dgm:pt modelId="{4A36E803-4DF6-44CD-B575-D5B9F0A3E3BF}" type="pres">
      <dgm:prSet presAssocID="{4271DFDE-DD29-4589-8DD0-B6907B4686D7}" presName="connectorText" presStyleLbl="sibTrans2D1" presStyleIdx="1" presStyleCnt="3"/>
      <dgm:spPr/>
    </dgm:pt>
    <dgm:pt modelId="{832A2C53-4275-4FE5-9B14-80B91C7B95C1}" type="pres">
      <dgm:prSet presAssocID="{EA3FECAA-EC01-4CA5-8019-E4EF9862F9E1}" presName="node" presStyleLbl="node1" presStyleIdx="2" presStyleCnt="4">
        <dgm:presLayoutVars>
          <dgm:bulletEnabled val="1"/>
        </dgm:presLayoutVars>
      </dgm:prSet>
      <dgm:spPr/>
    </dgm:pt>
    <dgm:pt modelId="{EB358F49-05D7-4046-AC46-F4A703024521}" type="pres">
      <dgm:prSet presAssocID="{F9EF2FBB-3C46-4ABA-A1A9-5D4EE1E3FA30}" presName="sibTrans" presStyleLbl="sibTrans2D1" presStyleIdx="2" presStyleCnt="3"/>
      <dgm:spPr/>
    </dgm:pt>
    <dgm:pt modelId="{DD00B53F-E46B-4D6B-B83F-454E08E8BD11}" type="pres">
      <dgm:prSet presAssocID="{F9EF2FBB-3C46-4ABA-A1A9-5D4EE1E3FA30}" presName="connectorText" presStyleLbl="sibTrans2D1" presStyleIdx="2" presStyleCnt="3"/>
      <dgm:spPr/>
    </dgm:pt>
    <dgm:pt modelId="{D29E6CEF-98DE-40B3-884B-435591466822}" type="pres">
      <dgm:prSet presAssocID="{C924FFB5-0E32-4AF3-B0F5-776887AACAFD}" presName="node" presStyleLbl="node1" presStyleIdx="3" presStyleCnt="4">
        <dgm:presLayoutVars>
          <dgm:bulletEnabled val="1"/>
        </dgm:presLayoutVars>
      </dgm:prSet>
      <dgm:spPr/>
    </dgm:pt>
  </dgm:ptLst>
  <dgm:cxnLst>
    <dgm:cxn modelId="{AF9FA12B-550D-4814-9EA7-0A0D14E7A1D0}" type="presOf" srcId="{4271DFDE-DD29-4589-8DD0-B6907B4686D7}" destId="{4A36E803-4DF6-44CD-B575-D5B9F0A3E3BF}" srcOrd="1" destOrd="0" presId="urn:microsoft.com/office/officeart/2005/8/layout/process1"/>
    <dgm:cxn modelId="{F8055036-CC9F-4E6C-83A9-24BA1881BC21}" type="presOf" srcId="{2E480C94-B238-4F76-95DB-4BFDFDDFC289}" destId="{8FB0051F-16B2-46EE-A2A7-054428D90A66}" srcOrd="0" destOrd="0" presId="urn:microsoft.com/office/officeart/2005/8/layout/process1"/>
    <dgm:cxn modelId="{0A825246-C1CE-43AE-9DA7-0369A889F90B}" type="presOf" srcId="{1EB96F88-E70C-4453-BEA2-F9A2876AB568}" destId="{D51B3ECD-6693-4E33-814F-D34C80350ACE}" srcOrd="0" destOrd="0" presId="urn:microsoft.com/office/officeart/2005/8/layout/process1"/>
    <dgm:cxn modelId="{43E5195A-C967-4848-B4BF-972862448A0D}" type="presOf" srcId="{2831CA69-A5DF-48D4-9CE6-CB4CB9AC2CED}" destId="{F4624EF7-D5F8-45BA-8A8C-D25AF34722CC}" srcOrd="0" destOrd="0" presId="urn:microsoft.com/office/officeart/2005/8/layout/process1"/>
    <dgm:cxn modelId="{DEA2BC7A-D55B-4257-92D7-A6D9CFE61BF4}" type="presOf" srcId="{2831CA69-A5DF-48D4-9CE6-CB4CB9AC2CED}" destId="{96DCA7AE-267E-4C57-BF10-1A5615F60F1D}" srcOrd="1" destOrd="0" presId="urn:microsoft.com/office/officeart/2005/8/layout/process1"/>
    <dgm:cxn modelId="{96C1867C-E2FE-4143-A79E-52068BAEE792}" type="presOf" srcId="{4271DFDE-DD29-4589-8DD0-B6907B4686D7}" destId="{218E1C6D-9382-4D61-9BFD-88AFC55E0F16}" srcOrd="0" destOrd="0" presId="urn:microsoft.com/office/officeart/2005/8/layout/process1"/>
    <dgm:cxn modelId="{10BD5593-16B1-4196-BB3C-AE4A44F8F7F5}" type="presOf" srcId="{F9EF2FBB-3C46-4ABA-A1A9-5D4EE1E3FA30}" destId="{DD00B53F-E46B-4D6B-B83F-454E08E8BD11}" srcOrd="1" destOrd="0" presId="urn:microsoft.com/office/officeart/2005/8/layout/process1"/>
    <dgm:cxn modelId="{008BFB93-6E66-40C5-B2A9-2EC65A55781F}" srcId="{5C28BA31-DD41-44A5-8A1D-F68D607C6B62}" destId="{EA3FECAA-EC01-4CA5-8019-E4EF9862F9E1}" srcOrd="2" destOrd="0" parTransId="{334BAA78-3470-4E43-9BE0-0517AE1CFBEB}" sibTransId="{F9EF2FBB-3C46-4ABA-A1A9-5D4EE1E3FA30}"/>
    <dgm:cxn modelId="{685E759F-CDF9-4041-8069-8E69AE343F93}" srcId="{5C28BA31-DD41-44A5-8A1D-F68D607C6B62}" destId="{2E480C94-B238-4F76-95DB-4BFDFDDFC289}" srcOrd="0" destOrd="0" parTransId="{A1D527C3-8761-4843-A911-932E732C7B17}" sibTransId="{2831CA69-A5DF-48D4-9CE6-CB4CB9AC2CED}"/>
    <dgm:cxn modelId="{C9AA849F-E908-4DCE-90BB-23A6A6F92EC8}" srcId="{5C28BA31-DD41-44A5-8A1D-F68D607C6B62}" destId="{C924FFB5-0E32-4AF3-B0F5-776887AACAFD}" srcOrd="3" destOrd="0" parTransId="{116E6AF1-ABFD-474C-B2EE-1A00410C2112}" sibTransId="{6F4328A9-CAFA-4C0F-9DBD-6B59EB334CAF}"/>
    <dgm:cxn modelId="{F45B97A0-44C3-4062-A15D-FA9AEE6B5097}" type="presOf" srcId="{C924FFB5-0E32-4AF3-B0F5-776887AACAFD}" destId="{D29E6CEF-98DE-40B3-884B-435591466822}" srcOrd="0" destOrd="0" presId="urn:microsoft.com/office/officeart/2005/8/layout/process1"/>
    <dgm:cxn modelId="{4D2296C3-34B2-46EE-99CE-A458899B8307}" type="presOf" srcId="{5C28BA31-DD41-44A5-8A1D-F68D607C6B62}" destId="{4E51C2E5-C7C2-4DDB-B05F-9C6EBEE2AFCE}" srcOrd="0" destOrd="0" presId="urn:microsoft.com/office/officeart/2005/8/layout/process1"/>
    <dgm:cxn modelId="{713104D2-8EEE-4E2B-A2D2-713D1FF16D78}" type="presOf" srcId="{EA3FECAA-EC01-4CA5-8019-E4EF9862F9E1}" destId="{832A2C53-4275-4FE5-9B14-80B91C7B95C1}" srcOrd="0" destOrd="0" presId="urn:microsoft.com/office/officeart/2005/8/layout/process1"/>
    <dgm:cxn modelId="{66E6DCDA-5BE5-4403-9736-49565FA6EC50}" type="presOf" srcId="{F9EF2FBB-3C46-4ABA-A1A9-5D4EE1E3FA30}" destId="{EB358F49-05D7-4046-AC46-F4A703024521}" srcOrd="0" destOrd="0" presId="urn:microsoft.com/office/officeart/2005/8/layout/process1"/>
    <dgm:cxn modelId="{570305FB-4D97-4713-B91A-00FF4FEB754D}" srcId="{5C28BA31-DD41-44A5-8A1D-F68D607C6B62}" destId="{1EB96F88-E70C-4453-BEA2-F9A2876AB568}" srcOrd="1" destOrd="0" parTransId="{42CA9E5E-DE54-416A-8D35-05C2763C623E}" sibTransId="{4271DFDE-DD29-4589-8DD0-B6907B4686D7}"/>
    <dgm:cxn modelId="{777C14F9-1FAD-4261-9227-7D5D9134B157}" type="presParOf" srcId="{4E51C2E5-C7C2-4DDB-B05F-9C6EBEE2AFCE}" destId="{8FB0051F-16B2-46EE-A2A7-054428D90A66}" srcOrd="0" destOrd="0" presId="urn:microsoft.com/office/officeart/2005/8/layout/process1"/>
    <dgm:cxn modelId="{28597D99-5B93-42E2-B6C0-BBF07171EAC5}" type="presParOf" srcId="{4E51C2E5-C7C2-4DDB-B05F-9C6EBEE2AFCE}" destId="{F4624EF7-D5F8-45BA-8A8C-D25AF34722CC}" srcOrd="1" destOrd="0" presId="urn:microsoft.com/office/officeart/2005/8/layout/process1"/>
    <dgm:cxn modelId="{5F378261-F9E1-483E-82C8-2829D291E82A}" type="presParOf" srcId="{F4624EF7-D5F8-45BA-8A8C-D25AF34722CC}" destId="{96DCA7AE-267E-4C57-BF10-1A5615F60F1D}" srcOrd="0" destOrd="0" presId="urn:microsoft.com/office/officeart/2005/8/layout/process1"/>
    <dgm:cxn modelId="{D61B8764-B07D-4AE7-B971-A9C5D6781851}" type="presParOf" srcId="{4E51C2E5-C7C2-4DDB-B05F-9C6EBEE2AFCE}" destId="{D51B3ECD-6693-4E33-814F-D34C80350ACE}" srcOrd="2" destOrd="0" presId="urn:microsoft.com/office/officeart/2005/8/layout/process1"/>
    <dgm:cxn modelId="{13E1AB8C-1403-4BFA-B4BF-8D09A043CDE6}" type="presParOf" srcId="{4E51C2E5-C7C2-4DDB-B05F-9C6EBEE2AFCE}" destId="{218E1C6D-9382-4D61-9BFD-88AFC55E0F16}" srcOrd="3" destOrd="0" presId="urn:microsoft.com/office/officeart/2005/8/layout/process1"/>
    <dgm:cxn modelId="{DEA07928-7912-49BD-9275-C2D66BFED36B}" type="presParOf" srcId="{218E1C6D-9382-4D61-9BFD-88AFC55E0F16}" destId="{4A36E803-4DF6-44CD-B575-D5B9F0A3E3BF}" srcOrd="0" destOrd="0" presId="urn:microsoft.com/office/officeart/2005/8/layout/process1"/>
    <dgm:cxn modelId="{0781A6B4-1B53-4B63-AF98-4FE834733FE0}" type="presParOf" srcId="{4E51C2E5-C7C2-4DDB-B05F-9C6EBEE2AFCE}" destId="{832A2C53-4275-4FE5-9B14-80B91C7B95C1}" srcOrd="4" destOrd="0" presId="urn:microsoft.com/office/officeart/2005/8/layout/process1"/>
    <dgm:cxn modelId="{4C37AB41-9267-4E78-9500-AEE475FD8C30}" type="presParOf" srcId="{4E51C2E5-C7C2-4DDB-B05F-9C6EBEE2AFCE}" destId="{EB358F49-05D7-4046-AC46-F4A703024521}" srcOrd="5" destOrd="0" presId="urn:microsoft.com/office/officeart/2005/8/layout/process1"/>
    <dgm:cxn modelId="{19C7E7BA-9918-414F-BE7A-3ECC357DD068}" type="presParOf" srcId="{EB358F49-05D7-4046-AC46-F4A703024521}" destId="{DD00B53F-E46B-4D6B-B83F-454E08E8BD11}" srcOrd="0" destOrd="0" presId="urn:microsoft.com/office/officeart/2005/8/layout/process1"/>
    <dgm:cxn modelId="{FB8EFA16-ADE9-42B9-BCC4-F98E4156B550}" type="presParOf" srcId="{4E51C2E5-C7C2-4DDB-B05F-9C6EBEE2AFCE}" destId="{D29E6CEF-98DE-40B3-884B-4355914668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244E-9E38-4FE9-91C1-77F68E2D36D0}">
      <dsp:nvSpPr>
        <dsp:cNvPr id="0" name=""/>
        <dsp:cNvSpPr/>
      </dsp:nvSpPr>
      <dsp:spPr>
        <a:xfrm>
          <a:off x="7166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Engineer or public identify needed improvement</a:t>
          </a:r>
        </a:p>
      </dsp:txBody>
      <dsp:txXfrm>
        <a:off x="863910" y="438656"/>
        <a:ext cx="2570232" cy="1713487"/>
      </dsp:txXfrm>
    </dsp:sp>
    <dsp:sp modelId="{5A6801E8-AC95-4E14-BB43-6EFAC97EE563}">
      <dsp:nvSpPr>
        <dsp:cNvPr id="0" name=""/>
        <dsp:cNvSpPr/>
      </dsp:nvSpPr>
      <dsp:spPr>
        <a:xfrm>
          <a:off x="3862514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Local road authority is </a:t>
          </a:r>
          <a:r>
            <a:rPr lang="en-US" sz="32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determined</a:t>
          </a:r>
          <a:endParaRPr lang="en-US" sz="3200" kern="1200" dirty="0"/>
        </a:p>
      </dsp:txBody>
      <dsp:txXfrm>
        <a:off x="4719258" y="438656"/>
        <a:ext cx="2570232" cy="1713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244E-9E38-4FE9-91C1-77F68E2D36D0}">
      <dsp:nvSpPr>
        <dsp:cNvPr id="0" name=""/>
        <dsp:cNvSpPr/>
      </dsp:nvSpPr>
      <dsp:spPr>
        <a:xfrm>
          <a:off x="7166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Funding options for project are identified</a:t>
          </a:r>
          <a:endParaRPr lang="en-US" sz="2300" kern="1200" dirty="0"/>
        </a:p>
      </dsp:txBody>
      <dsp:txXfrm>
        <a:off x="863910" y="438656"/>
        <a:ext cx="2570232" cy="1713487"/>
      </dsp:txXfrm>
    </dsp:sp>
    <dsp:sp modelId="{5A6801E8-AC95-4E14-BB43-6EFAC97EE563}">
      <dsp:nvSpPr>
        <dsp:cNvPr id="0" name=""/>
        <dsp:cNvSpPr/>
      </dsp:nvSpPr>
      <dsp:spPr>
        <a:xfrm>
          <a:off x="3862514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If project is eligible and identified for federal funding by the county, project is submitted to the ATP</a:t>
          </a:r>
          <a:endParaRPr lang="en-US" sz="2300" kern="1200" dirty="0"/>
        </a:p>
      </dsp:txBody>
      <dsp:txXfrm>
        <a:off x="4719258" y="438656"/>
        <a:ext cx="2570232" cy="1713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244E-9E38-4FE9-91C1-77F68E2D36D0}">
      <dsp:nvSpPr>
        <dsp:cNvPr id="0" name=""/>
        <dsp:cNvSpPr/>
      </dsp:nvSpPr>
      <dsp:spPr>
        <a:xfrm>
          <a:off x="7166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Projects are vetted by the ATP subcommittee</a:t>
          </a:r>
          <a:endParaRPr lang="en-US" sz="3200" kern="1200" dirty="0"/>
        </a:p>
      </dsp:txBody>
      <dsp:txXfrm>
        <a:off x="863910" y="438656"/>
        <a:ext cx="2570232" cy="1713487"/>
      </dsp:txXfrm>
    </dsp:sp>
    <dsp:sp modelId="{5A6801E8-AC95-4E14-BB43-6EFAC97EE563}">
      <dsp:nvSpPr>
        <dsp:cNvPr id="0" name=""/>
        <dsp:cNvSpPr/>
      </dsp:nvSpPr>
      <dsp:spPr>
        <a:xfrm>
          <a:off x="3862514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Projects are recommended to full ATP</a:t>
          </a:r>
        </a:p>
      </dsp:txBody>
      <dsp:txXfrm>
        <a:off x="4719258" y="438656"/>
        <a:ext cx="2570232" cy="1713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7B97-1F3D-453C-B5E1-C3EF31E6EF89}">
      <dsp:nvSpPr>
        <dsp:cNvPr id="0" name=""/>
        <dsp:cNvSpPr/>
      </dsp:nvSpPr>
      <dsp:spPr>
        <a:xfrm>
          <a:off x="0" y="132467"/>
          <a:ext cx="2739628" cy="696872"/>
        </a:xfrm>
        <a:prstGeom prst="rect">
          <a:avLst/>
        </a:prstGeom>
        <a:solidFill>
          <a:schemeClr val="accent2"/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Federal Highway Administration</a:t>
          </a:r>
        </a:p>
      </dsp:txBody>
      <dsp:txXfrm>
        <a:off x="0" y="132467"/>
        <a:ext cx="2739628" cy="696872"/>
      </dsp:txXfrm>
    </dsp:sp>
    <dsp:sp modelId="{17535279-55EE-49F4-9611-FE929A3268E1}">
      <dsp:nvSpPr>
        <dsp:cNvPr id="0" name=""/>
        <dsp:cNvSpPr/>
      </dsp:nvSpPr>
      <dsp:spPr>
        <a:xfrm>
          <a:off x="2809" y="820782"/>
          <a:ext cx="2739628" cy="4236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Allocates funding from the federal transportation bill to states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Determines rules and eligibility for projects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Final approval of all projects from states</a:t>
          </a:r>
        </a:p>
      </dsp:txBody>
      <dsp:txXfrm>
        <a:off x="2809" y="820782"/>
        <a:ext cx="2739628" cy="4236907"/>
      </dsp:txXfrm>
    </dsp:sp>
    <dsp:sp modelId="{493937A2-8D87-4B7A-8976-2E7C2E9C478C}">
      <dsp:nvSpPr>
        <dsp:cNvPr id="0" name=""/>
        <dsp:cNvSpPr/>
      </dsp:nvSpPr>
      <dsp:spPr>
        <a:xfrm>
          <a:off x="3125985" y="123910"/>
          <a:ext cx="2739628" cy="696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Minnesota Department of Transportation</a:t>
          </a:r>
        </a:p>
      </dsp:txBody>
      <dsp:txXfrm>
        <a:off x="3125985" y="123910"/>
        <a:ext cx="2739628" cy="696872"/>
      </dsp:txXfrm>
    </dsp:sp>
    <dsp:sp modelId="{0EC44B2A-C5A6-44A6-B69E-FCEE5CF63E64}">
      <dsp:nvSpPr>
        <dsp:cNvPr id="0" name=""/>
        <dsp:cNvSpPr/>
      </dsp:nvSpPr>
      <dsp:spPr>
        <a:xfrm>
          <a:off x="3125985" y="820782"/>
          <a:ext cx="2739628" cy="4236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Allocates federal funding to the ATPs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Implements rules and program areas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Approves project list from ATPs across the State and recommends list to FHWA </a:t>
          </a:r>
        </a:p>
      </dsp:txBody>
      <dsp:txXfrm>
        <a:off x="3125985" y="820782"/>
        <a:ext cx="2739628" cy="4236907"/>
      </dsp:txXfrm>
    </dsp:sp>
    <dsp:sp modelId="{4942324F-CCF9-4F1D-8AF4-A92670496206}">
      <dsp:nvSpPr>
        <dsp:cNvPr id="0" name=""/>
        <dsp:cNvSpPr/>
      </dsp:nvSpPr>
      <dsp:spPr>
        <a:xfrm>
          <a:off x="6249161" y="123910"/>
          <a:ext cx="2739628" cy="696872"/>
        </a:xfrm>
        <a:prstGeom prst="rect">
          <a:avLst/>
        </a:prstGeom>
        <a:solidFill>
          <a:schemeClr val="accent3"/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Area Transportation Partnerships</a:t>
          </a:r>
        </a:p>
      </dsp:txBody>
      <dsp:txXfrm>
        <a:off x="6249161" y="123910"/>
        <a:ext cx="2739628" cy="696872"/>
      </dsp:txXfrm>
    </dsp:sp>
    <dsp:sp modelId="{EDA77B43-6B6B-40AC-81D7-B8AF454101BE}">
      <dsp:nvSpPr>
        <dsp:cNvPr id="0" name=""/>
        <dsp:cNvSpPr/>
      </dsp:nvSpPr>
      <dsp:spPr>
        <a:xfrm>
          <a:off x="6249161" y="820782"/>
          <a:ext cx="2739628" cy="4236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Designates a board of transportation stakeholders to act as ATP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Allocates funding to eligible project areas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Solicits projects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Seeks input from the public about proposed projects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Recommends list of projects to State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6249161" y="820782"/>
        <a:ext cx="2739628" cy="4236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244E-9E38-4FE9-91C1-77F68E2D36D0}">
      <dsp:nvSpPr>
        <dsp:cNvPr id="0" name=""/>
        <dsp:cNvSpPr/>
      </dsp:nvSpPr>
      <dsp:spPr>
        <a:xfrm>
          <a:off x="7166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ATP seeks public input (today)</a:t>
          </a:r>
        </a:p>
      </dsp:txBody>
      <dsp:txXfrm>
        <a:off x="863910" y="438656"/>
        <a:ext cx="2570232" cy="1713487"/>
      </dsp:txXfrm>
    </dsp:sp>
    <dsp:sp modelId="{5A6801E8-AC95-4E14-BB43-6EFAC97EE563}">
      <dsp:nvSpPr>
        <dsp:cNvPr id="0" name=""/>
        <dsp:cNvSpPr/>
      </dsp:nvSpPr>
      <dsp:spPr>
        <a:xfrm>
          <a:off x="3862514" y="438656"/>
          <a:ext cx="4283719" cy="1713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process is then guided by the input received</a:t>
          </a:r>
        </a:p>
      </dsp:txBody>
      <dsp:txXfrm>
        <a:off x="4719258" y="438656"/>
        <a:ext cx="2570232" cy="1713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ECCE8-5367-4183-A8BA-34A2E003DC3B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89D66-20CA-418D-8EDB-1C1F315BCDD2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County engineer or public identify needed improvement</a:t>
          </a:r>
        </a:p>
      </dsp:txBody>
      <dsp:txXfrm>
        <a:off x="32305" y="314146"/>
        <a:ext cx="1605418" cy="939859"/>
      </dsp:txXfrm>
    </dsp:sp>
    <dsp:sp modelId="{9B6B6BCC-A6AD-475D-89C3-156BB78CD952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8C99-2507-4E37-8724-43E9C695D61B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Local road authority is </a:t>
          </a: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determined</a:t>
          </a:r>
        </a:p>
      </dsp:txBody>
      <dsp:txXfrm>
        <a:off x="32305" y="1562070"/>
        <a:ext cx="1605418" cy="939859"/>
      </dsp:txXfrm>
    </dsp:sp>
    <dsp:sp modelId="{F813B360-7407-46C2-B136-34BB25CF9551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15F6F-B21F-4A4B-8F99-61E388469316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Funding options for project are identified</a:t>
          </a:r>
        </a:p>
      </dsp:txBody>
      <dsp:txXfrm>
        <a:off x="32305" y="2809994"/>
        <a:ext cx="1605418" cy="939859"/>
      </dsp:txXfrm>
    </dsp:sp>
    <dsp:sp modelId="{0DDFE592-D388-4CFF-B0FC-6924BB19B231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0136-F121-40D4-971C-43129054EB87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If project is eligible and identified for federal funding by the county, project is submitted to the ATP</a:t>
          </a:r>
        </a:p>
      </dsp:txBody>
      <dsp:txXfrm>
        <a:off x="2245290" y="2809994"/>
        <a:ext cx="1605418" cy="939859"/>
      </dsp:txXfrm>
    </dsp:sp>
    <dsp:sp modelId="{C05BACA4-975F-4841-9C14-73A553DE0658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86F5-E473-45FB-89AA-D559BEFF808C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rgbClr val="D16349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Projects are vetted by the ATP subcommittee</a:t>
          </a:r>
        </a:p>
      </dsp:txBody>
      <dsp:txXfrm>
        <a:off x="2245290" y="1562070"/>
        <a:ext cx="1605418" cy="939859"/>
      </dsp:txXfrm>
    </dsp:sp>
    <dsp:sp modelId="{B3FCD75E-8F71-47C1-957D-45826DF510B5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C8F99-4960-4F4E-91DB-D97733B2BD4A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Projects are recommended to full ATP</a:t>
          </a:r>
        </a:p>
      </dsp:txBody>
      <dsp:txXfrm>
        <a:off x="2245290" y="314146"/>
        <a:ext cx="1605418" cy="939859"/>
      </dsp:txXfrm>
    </dsp:sp>
    <dsp:sp modelId="{01C5D06B-B19A-4C12-851B-67DB8623093C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41B53-2637-4ABE-B7E6-3F0E17D87B93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ATP seeks public input (today)</a:t>
          </a:r>
        </a:p>
      </dsp:txBody>
      <dsp:txXfrm>
        <a:off x="4458275" y="314146"/>
        <a:ext cx="1605418" cy="939859"/>
      </dsp:txXfrm>
    </dsp:sp>
    <dsp:sp modelId="{93BEE53C-8C4C-4829-ADD6-8CCF874C6D64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process is then guided by the input received</a:t>
          </a:r>
        </a:p>
      </dsp:txBody>
      <dsp:txXfrm>
        <a:off x="4458275" y="1562070"/>
        <a:ext cx="1605418" cy="939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0051F-16B2-46EE-A2A7-054428D90A66}">
      <dsp:nvSpPr>
        <dsp:cNvPr id="0" name=""/>
        <dsp:cNvSpPr/>
      </dsp:nvSpPr>
      <dsp:spPr>
        <a:xfrm>
          <a:off x="3583" y="1072962"/>
          <a:ext cx="1566583" cy="234987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 - ATPs meet to review public comments, make revisions if needed, and approve the ATIP to submit to MnDOT Central Office</a:t>
          </a:r>
        </a:p>
      </dsp:txBody>
      <dsp:txXfrm>
        <a:off x="49467" y="1118846"/>
        <a:ext cx="1474815" cy="2258107"/>
      </dsp:txXfrm>
    </dsp:sp>
    <dsp:sp modelId="{F4624EF7-D5F8-45BA-8A8C-D25AF34722CC}">
      <dsp:nvSpPr>
        <dsp:cNvPr id="0" name=""/>
        <dsp:cNvSpPr/>
      </dsp:nvSpPr>
      <dsp:spPr>
        <a:xfrm>
          <a:off x="1726824" y="2053643"/>
          <a:ext cx="332115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26824" y="2131345"/>
        <a:ext cx="232481" cy="233108"/>
      </dsp:txXfrm>
    </dsp:sp>
    <dsp:sp modelId="{D51B3ECD-6693-4E33-814F-D34C80350ACE}">
      <dsp:nvSpPr>
        <dsp:cNvPr id="0" name=""/>
        <dsp:cNvSpPr/>
      </dsp:nvSpPr>
      <dsp:spPr>
        <a:xfrm>
          <a:off x="2196799" y="1072962"/>
          <a:ext cx="1566583" cy="2349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July - STIP approval by MnDOT Commissioner</a:t>
          </a:r>
        </a:p>
      </dsp:txBody>
      <dsp:txXfrm>
        <a:off x="2242683" y="1118846"/>
        <a:ext cx="1474815" cy="2258107"/>
      </dsp:txXfrm>
    </dsp:sp>
    <dsp:sp modelId="{218E1C6D-9382-4D61-9BFD-88AFC55E0F16}">
      <dsp:nvSpPr>
        <dsp:cNvPr id="0" name=""/>
        <dsp:cNvSpPr/>
      </dsp:nvSpPr>
      <dsp:spPr>
        <a:xfrm>
          <a:off x="3920041" y="2053643"/>
          <a:ext cx="332115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20041" y="2131345"/>
        <a:ext cx="232481" cy="233108"/>
      </dsp:txXfrm>
    </dsp:sp>
    <dsp:sp modelId="{832A2C53-4275-4FE5-9B14-80B91C7B95C1}">
      <dsp:nvSpPr>
        <dsp:cNvPr id="0" name=""/>
        <dsp:cNvSpPr/>
      </dsp:nvSpPr>
      <dsp:spPr>
        <a:xfrm>
          <a:off x="4390016" y="1072962"/>
          <a:ext cx="1566583" cy="2349875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August - STIP is submitted to the Federal Highway Administration (FHWA)</a:t>
          </a:r>
        </a:p>
      </dsp:txBody>
      <dsp:txXfrm>
        <a:off x="4435900" y="1118846"/>
        <a:ext cx="1474815" cy="2258107"/>
      </dsp:txXfrm>
    </dsp:sp>
    <dsp:sp modelId="{EB358F49-05D7-4046-AC46-F4A703024521}">
      <dsp:nvSpPr>
        <dsp:cNvPr id="0" name=""/>
        <dsp:cNvSpPr/>
      </dsp:nvSpPr>
      <dsp:spPr>
        <a:xfrm>
          <a:off x="6113258" y="2053643"/>
          <a:ext cx="332115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113258" y="2131345"/>
        <a:ext cx="232481" cy="233108"/>
      </dsp:txXfrm>
    </dsp:sp>
    <dsp:sp modelId="{D29E6CEF-98DE-40B3-884B-435591466822}">
      <dsp:nvSpPr>
        <dsp:cNvPr id="0" name=""/>
        <dsp:cNvSpPr/>
      </dsp:nvSpPr>
      <dsp:spPr>
        <a:xfrm>
          <a:off x="6583233" y="1072962"/>
          <a:ext cx="1566583" cy="2349875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 - final STIP approval by FHWA</a:t>
          </a:r>
        </a:p>
      </dsp:txBody>
      <dsp:txXfrm>
        <a:off x="6629117" y="1118846"/>
        <a:ext cx="1474815" cy="2258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18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3" y="0"/>
            <a:ext cx="3006884" cy="4618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7FD814B1-C6D9-41C4-8F58-ECD0F7BD39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387136"/>
            <a:ext cx="5551170" cy="4156234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06884" cy="46180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3" y="8772668"/>
            <a:ext cx="3006884" cy="46180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4D945109-E833-4251-8A6C-624E575C7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67E027-8B52-4811-90DC-C74CFA476AE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D574C9-952D-4ECE-8F43-A684A5EC41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mvrdc.org/program/transporta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5908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OPEN HOUSE to seek public comment on the draft List of Federally Funded TRANSPORTATION Projects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March 19,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58060" cy="4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1" y="2952204"/>
            <a:ext cx="3467584" cy="3905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serves on the ATP?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19" y="1600200"/>
            <a:ext cx="35052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ATP 8 (Chippewa, Lac qui Parle, Yellow Medicine, Renville, Meeker, McLeod, Kandiyohi, Redwood, Lincoln, Lyon, Murray and Pipestone Counties)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28457"/>
              </p:ext>
            </p:extLst>
          </p:nvPr>
        </p:nvGraphicFramePr>
        <p:xfrm>
          <a:off x="3276600" y="1905000"/>
          <a:ext cx="5791200" cy="4462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42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Southwest Area Transportation Partnership (ATP 8)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Rounded MT Bold"/>
                      </a:endParaRPr>
                    </a:p>
                  </a:txBody>
                  <a:tcPr marL="8354" marR="8354" marT="835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RDC 6E: Mid-Minnesota Development Commission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RDC 8: Southwest Regional Development Commission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Doug Krueger, McLeod County Commissioner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Mic </a:t>
                      </a:r>
                      <a:r>
                        <a:rPr lang="en-US" sz="1000" u="none" strike="noStrike" dirty="0" err="1">
                          <a:effectLst/>
                        </a:rPr>
                        <a:t>VanDerVere</a:t>
                      </a:r>
                      <a:r>
                        <a:rPr lang="en-US" sz="1000" u="none" strike="noStrike" dirty="0">
                          <a:effectLst/>
                        </a:rPr>
                        <a:t>, Lincoln County Commissioner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9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Doug Erickson, Renville County Commissioner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Bob Byrnes, City of Marshall Mayor 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Jeff Marlowe,  Renville County Engineer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Joe Wilson, Lincoln County Engineer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719"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35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u="none" strike="noStrike" dirty="0">
                          <a:effectLst/>
                        </a:rPr>
                        <a:t>RDC 6W: Upper Minnesota Valley RDC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 err="1">
                          <a:effectLst/>
                        </a:rPr>
                        <a:t>MnDOT</a:t>
                      </a:r>
                      <a:r>
                        <a:rPr lang="en-US" sz="1000" b="1" u="none" strike="noStrike" dirty="0">
                          <a:effectLst/>
                        </a:rPr>
                        <a:t> Representatives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Bill Pauling, Chippewa County Commissioner ** </a:t>
                      </a:r>
                      <a:endParaRPr lang="en-US" sz="1000" b="1" i="1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Jon </a:t>
                      </a:r>
                      <a:r>
                        <a:rPr lang="en-US" sz="1000" u="none" strike="noStrike" dirty="0" err="1">
                          <a:effectLst/>
                        </a:rPr>
                        <a:t>Huseby</a:t>
                      </a:r>
                      <a:r>
                        <a:rPr lang="en-US" sz="1000" u="none" strike="noStrike" dirty="0">
                          <a:effectLst/>
                        </a:rPr>
                        <a:t>, D8 Mn/DOT District Engineer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John Berends, Yellow Medicine County Commissioner </a:t>
                      </a:r>
                      <a:endParaRPr lang="en-US" sz="1000" b="1" i="1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Todd Broadwell, Assistant District Engineer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Sam </a:t>
                      </a:r>
                      <a:r>
                        <a:rPr lang="en-US" sz="1000" b="1" i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Muntean</a:t>
                      </a:r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, Lac qui Parle County Engineer </a:t>
                      </a:r>
                      <a:endParaRPr lang="en-US" sz="1000" b="1" i="1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Susann </a:t>
                      </a:r>
                      <a:r>
                        <a:rPr lang="en-US" sz="1000" u="none" strike="noStrike" dirty="0" err="1">
                          <a:effectLst/>
                        </a:rPr>
                        <a:t>Karnowski</a:t>
                      </a:r>
                      <a:r>
                        <a:rPr lang="en-US" sz="1000" u="none" strike="noStrike" dirty="0">
                          <a:effectLst/>
                        </a:rPr>
                        <a:t>, Program and Project Development Mgr.</a:t>
                      </a:r>
                    </a:p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Megan </a:t>
                      </a:r>
                      <a:r>
                        <a:rPr lang="en-US" sz="1000" u="none" strike="noStrike" dirty="0" err="1">
                          <a:effectLst/>
                        </a:rPr>
                        <a:t>DeShepper</a:t>
                      </a:r>
                      <a:r>
                        <a:rPr lang="en-US" sz="1000" u="none" strike="noStrike" dirty="0">
                          <a:effectLst/>
                        </a:rPr>
                        <a:t>,</a:t>
                      </a:r>
                      <a:r>
                        <a:rPr lang="en-US" sz="1000" u="none" strike="noStrike" baseline="0" dirty="0">
                          <a:effectLst/>
                        </a:rPr>
                        <a:t> Planning Director</a:t>
                      </a:r>
                    </a:p>
                    <a:p>
                      <a:pPr algn="l" fontAlgn="t"/>
                      <a:r>
                        <a:rPr lang="en-US" sz="1000" u="none" strike="noStrike" baseline="0" dirty="0">
                          <a:effectLst/>
                        </a:rPr>
                        <a:t>Tracy Schnell, Principal Planner</a:t>
                      </a:r>
                    </a:p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96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3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State Aid City Representative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Transit Representative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52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Justin Black, City of Hutchinson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Nick </a:t>
                      </a:r>
                      <a:r>
                        <a:rPr lang="en-US" sz="1000" u="none" strike="noStrike" dirty="0" err="1">
                          <a:effectLst/>
                        </a:rPr>
                        <a:t>Leske</a:t>
                      </a:r>
                      <a:r>
                        <a:rPr lang="en-US" sz="1000" u="none" strike="noStrike" dirty="0">
                          <a:effectLst/>
                        </a:rPr>
                        <a:t>, UCAP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19"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7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*Chair **Vice-Chair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7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ATP Technical Advisors </a:t>
                      </a:r>
                      <a:endParaRPr lang="en-US" sz="1000" b="1" i="1" u="none" strike="noStrike" dirty="0">
                        <a:solidFill>
                          <a:schemeClr val="bg1"/>
                        </a:solidFill>
                        <a:effectLst/>
                        <a:latin typeface="Arial Rounded MT Bold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Southwest RDC (RDC 8)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Chris Webb</a:t>
                      </a: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sv-SE" sz="1000" b="1" u="none" strike="noStrike" dirty="0">
                          <a:effectLst/>
                        </a:rPr>
                        <a:t>Upper Minnesota Valley RDC (RDC 6W)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Brianne Nelsen</a:t>
                      </a: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Mid-Minnesota Development Commission (RDC 6E)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3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Mike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NIcholas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2382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ATP Engages with the public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7393869"/>
              </p:ext>
            </p:extLst>
          </p:nvPr>
        </p:nvGraphicFramePr>
        <p:xfrm>
          <a:off x="612775" y="1600200"/>
          <a:ext cx="8153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74343"/>
            <a:ext cx="3673012" cy="204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36243"/>
            <a:ext cx="2081213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whole process</a:t>
            </a:r>
          </a:p>
        </p:txBody>
      </p:sp>
      <p:pic>
        <p:nvPicPr>
          <p:cNvPr id="4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47156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14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628955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1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can submit a comment by completing the form online at the UMVRDC website. All comments made at today’s meeting will be forwarded to MnDOT and the ATP for  review and consideration.</a:t>
            </a:r>
          </a:p>
          <a:p>
            <a:r>
              <a:rPr lang="en-US" dirty="0"/>
              <a:t>Online information can be found at</a:t>
            </a:r>
            <a:r>
              <a:rPr lang="en-US" dirty="0">
                <a:hlinkClick r:id="rId2"/>
              </a:rPr>
              <a:t> https://umvrdc.org/program/transportation/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	For further questions, comments, or suggestions, please contact: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Brianne Nelsen</a:t>
            </a:r>
          </a:p>
          <a:p>
            <a:pPr marL="0" indent="0" algn="ctr">
              <a:buNone/>
            </a:pPr>
            <a:r>
              <a:rPr lang="en-US" dirty="0"/>
              <a:t>searle@umvrdc.org</a:t>
            </a:r>
          </a:p>
          <a:p>
            <a:pPr marL="0" indent="0" algn="ctr">
              <a:buNone/>
            </a:pPr>
            <a:r>
              <a:rPr lang="en-US" dirty="0"/>
              <a:t>320-289-1981 ext. 113</a:t>
            </a:r>
          </a:p>
          <a:p>
            <a:pPr marL="0" indent="0" algn="ctr">
              <a:buNone/>
            </a:pPr>
            <a:r>
              <a:rPr lang="en-US" dirty="0"/>
              <a:t>UMVRDC</a:t>
            </a:r>
          </a:p>
          <a:p>
            <a:pPr marL="0" indent="0" algn="ctr">
              <a:buNone/>
            </a:pPr>
            <a:r>
              <a:rPr lang="en-US" dirty="0"/>
              <a:t>323 </a:t>
            </a:r>
            <a:r>
              <a:rPr lang="en-US" dirty="0" err="1"/>
              <a:t>Schlieman</a:t>
            </a:r>
            <a:r>
              <a:rPr lang="en-US" dirty="0"/>
              <a:t> Ave </a:t>
            </a:r>
          </a:p>
          <a:p>
            <a:pPr marL="0" indent="0" algn="ctr">
              <a:buNone/>
            </a:pPr>
            <a:r>
              <a:rPr lang="en-US" dirty="0"/>
              <a:t>Appleton, MN 56208</a:t>
            </a:r>
          </a:p>
        </p:txBody>
      </p:sp>
      <p:pic>
        <p:nvPicPr>
          <p:cNvPr id="4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8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140" y="1632236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public is encouraged to provide comment on projects that are identified in the Area Transportation Improvement Program (or ATIP) and suggest projects for future consideration</a:t>
            </a:r>
          </a:p>
          <a:p>
            <a:pPr lvl="1"/>
            <a:r>
              <a:rPr lang="en-US" sz="2000" dirty="0"/>
              <a:t>The projects identified on this list are the 2025-2028 projects that MnDOT will request federal transportation funding for</a:t>
            </a:r>
          </a:p>
          <a:p>
            <a:pPr lvl="1"/>
            <a:r>
              <a:rPr lang="en-US" sz="2000" dirty="0"/>
              <a:t>The current list is a draft project list and can be influenced by public opinion</a:t>
            </a:r>
          </a:p>
          <a:p>
            <a:r>
              <a:rPr lang="en-US" sz="2400" dirty="0"/>
              <a:t>MnDOT District 4 will cover the project list for </a:t>
            </a:r>
          </a:p>
          <a:p>
            <a:pPr marL="0" indent="0">
              <a:buNone/>
            </a:pPr>
            <a:r>
              <a:rPr lang="en-US" sz="2400" dirty="0"/>
              <a:t>projects located within Big Stone and Swift Counties</a:t>
            </a:r>
          </a:p>
          <a:p>
            <a:r>
              <a:rPr lang="en-US" sz="2400" dirty="0"/>
              <a:t>MnDOT District 8 will cover the project list for</a:t>
            </a:r>
          </a:p>
          <a:p>
            <a:pPr marL="0" indent="0">
              <a:buNone/>
            </a:pPr>
            <a:r>
              <a:rPr lang="en-US" sz="2400" dirty="0"/>
              <a:t>projects located within Chippewa, Lac qui Parle, </a:t>
            </a:r>
          </a:p>
          <a:p>
            <a:pPr marL="0" indent="0">
              <a:buNone/>
            </a:pPr>
            <a:r>
              <a:rPr lang="en-US" sz="2400" dirty="0"/>
              <a:t>and Yellow Medicine Counties</a:t>
            </a:r>
          </a:p>
        </p:txBody>
      </p:sp>
      <p:pic>
        <p:nvPicPr>
          <p:cNvPr id="6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B2E1D-22FE-400F-9B47-494738FC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2" y="3581400"/>
            <a:ext cx="2419858" cy="274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73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Roads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Bridges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Public Transit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Rail Safety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Safety Improvements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/>
              <a:t>Transportation Alternatives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100" dirty="0"/>
              <a:t>Safe Routes to School Projects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100" dirty="0"/>
              <a:t>Bike and pedestrian facilities</a:t>
            </a:r>
          </a:p>
          <a:p>
            <a:pPr marL="274320" lvl="2" indent="0">
              <a:spcBef>
                <a:spcPts val="700"/>
              </a:spcBef>
              <a:buSzPct val="60000"/>
              <a:buNone/>
            </a:pPr>
            <a:endParaRPr lang="en-US" sz="2100" dirty="0"/>
          </a:p>
          <a:p>
            <a:endParaRPr lang="en-US" dirty="0"/>
          </a:p>
        </p:txBody>
      </p:sp>
      <p:pic>
        <p:nvPicPr>
          <p:cNvPr id="6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 work?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86" y="1600200"/>
            <a:ext cx="6744578" cy="4495800"/>
          </a:xfrm>
        </p:spPr>
      </p:pic>
    </p:spTree>
    <p:extLst>
      <p:ext uri="{BB962C8B-B14F-4D97-AF65-F5344CB8AC3E}">
        <p14:creationId xmlns:p14="http://schemas.microsoft.com/office/powerpoint/2010/main" val="124924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begins locally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0573689"/>
              </p:ext>
            </p:extLst>
          </p:nvPr>
        </p:nvGraphicFramePr>
        <p:xfrm>
          <a:off x="612775" y="1600200"/>
          <a:ext cx="8153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42760"/>
            <a:ext cx="3218033" cy="181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01865"/>
            <a:ext cx="1346585" cy="1346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48150"/>
            <a:ext cx="1346585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48150"/>
            <a:ext cx="1600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begins locally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3486691"/>
              </p:ext>
            </p:extLst>
          </p:nvPr>
        </p:nvGraphicFramePr>
        <p:xfrm>
          <a:off x="612775" y="1600200"/>
          <a:ext cx="8153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10049"/>
            <a:ext cx="3454400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1000"/>
            <a:ext cx="3003941" cy="1962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675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2382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Next steps are to the ATP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0564012"/>
              </p:ext>
            </p:extLst>
          </p:nvPr>
        </p:nvGraphicFramePr>
        <p:xfrm>
          <a:off x="612775" y="1600200"/>
          <a:ext cx="8153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02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makes the decisions?</a:t>
            </a:r>
            <a:endParaRPr lang="en-US" dirty="0"/>
          </a:p>
        </p:txBody>
      </p:sp>
      <p:pic>
        <p:nvPicPr>
          <p:cNvPr id="6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83999"/>
              </p:ext>
            </p:extLst>
          </p:nvPr>
        </p:nvGraphicFramePr>
        <p:xfrm>
          <a:off x="61180" y="16002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96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serves on the ATP?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82" y="1600200"/>
            <a:ext cx="3121152" cy="1219200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/>
              <a:t>ATP 4 (Big Stone, Swift, Pope, Stevens, Douglas, Grant, Traverse, Wilkin, Ottertail, Becker, Clay and Mahnomen Counties)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1" y="2848220"/>
            <a:ext cx="3400900" cy="3982006"/>
          </a:xfrm>
          <a:prstGeom prst="rect">
            <a:avLst/>
          </a:prstGeom>
        </p:spPr>
      </p:pic>
      <p:pic>
        <p:nvPicPr>
          <p:cNvPr id="7" name="Picture 3" descr="S:\SHARED\RDC Info\Marketing\Logos\RDC Logo 2008\RDC logo - l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1" y="152400"/>
            <a:ext cx="2699079" cy="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89091"/>
              </p:ext>
            </p:extLst>
          </p:nvPr>
        </p:nvGraphicFramePr>
        <p:xfrm>
          <a:off x="3513847" y="1455791"/>
          <a:ext cx="5214652" cy="547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30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West Central Minnesota Area Transportation Partnership (ATP 4)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Rounded MT Bold"/>
                      </a:endParaRPr>
                    </a:p>
                  </a:txBody>
                  <a:tcPr marL="8354" marR="8354" marT="8354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RDC 4: West Central Initiative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RDC 2: Headwaters RDC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Ken Johnson, County Commissioner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Jonathon Large, County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8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Bob </a:t>
                      </a:r>
                      <a:r>
                        <a:rPr lang="en-US" sz="1000" u="none" strike="noStrike" dirty="0" err="1">
                          <a:effectLst/>
                        </a:rPr>
                        <a:t>Kopitzke</a:t>
                      </a:r>
                      <a:r>
                        <a:rPr lang="en-US" sz="1000" u="none" strike="noStrike" dirty="0">
                          <a:effectLst/>
                        </a:rPr>
                        <a:t>, County Commissioner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Brian Giese, County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Metropolitan planning representative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9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Chad Gillespie, County Engineer</a:t>
                      </a: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Dan Farnsworth, FM COG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56">
                <a:tc gridSpan="3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sv-SE" sz="1000" b="1" u="none" strike="noStrike" dirty="0">
                          <a:effectLst/>
                        </a:rPr>
                        <a:t>RDC 6W: Upper Minnesota Valley RDC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 err="1">
                          <a:effectLst/>
                        </a:rPr>
                        <a:t>MnDOT</a:t>
                      </a:r>
                      <a:r>
                        <a:rPr lang="en-US" sz="1000" b="1" u="none" strike="noStrike" dirty="0">
                          <a:effectLst/>
                        </a:rPr>
                        <a:t> Representatives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0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Harold “Rusty” </a:t>
                      </a:r>
                      <a:r>
                        <a:rPr lang="en-US" sz="1000" b="1" i="1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Dimberg</a:t>
                      </a:r>
                      <a:r>
                        <a:rPr lang="en-US" sz="1000" b="1" i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, Big Stone County</a:t>
                      </a:r>
                      <a:endParaRPr lang="en-US" sz="1000" b="1" i="1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Shiloh Wahl, District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055">
                <a:tc gridSpan="2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Tom Lundberg, Assistant District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2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State Aid City Representative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Nathan</a:t>
                      </a:r>
                      <a:r>
                        <a:rPr lang="en-US" sz="1000" u="none" strike="noStrike" baseline="0" dirty="0">
                          <a:effectLst/>
                        </a:rPr>
                        <a:t> Gannon</a:t>
                      </a:r>
                      <a:r>
                        <a:rPr lang="en-US" sz="1000" u="none" strike="noStrike" dirty="0">
                          <a:effectLst/>
                        </a:rPr>
                        <a:t>, State Aid Engineer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9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Jeff Kuhn, City of Morris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John </a:t>
                      </a:r>
                      <a:r>
                        <a:rPr lang="en-US" sz="1000" u="none" strike="noStrike" dirty="0" err="1">
                          <a:effectLst/>
                        </a:rPr>
                        <a:t>Groothis</a:t>
                      </a:r>
                      <a:r>
                        <a:rPr lang="en-US" sz="1000" u="none" strike="noStrike" dirty="0">
                          <a:effectLst/>
                        </a:rPr>
                        <a:t>, MnDOT Transit Manager</a:t>
                      </a:r>
                    </a:p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Mary Safgren, MnDOT Planning Director</a:t>
                      </a:r>
                    </a:p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Rosemary Bruce-White, MnDOT Principal Planner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 Griffith, FM COG</a:t>
                      </a: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256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2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Tribal representative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Transit Representative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0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Michael Bowman, Sr, White Earth Public Works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Kayla Sullivan, Transit Director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055">
                <a:tc gridSpan="3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055">
                <a:tc gridSpan="2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FHWA representative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0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*Chair **Vice-Chair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Kris </a:t>
                      </a:r>
                      <a:r>
                        <a:rPr lang="en-US" sz="1000" u="none" strike="noStrike" dirty="0" err="1">
                          <a:effectLst/>
                        </a:rPr>
                        <a:t>Riesenberg</a:t>
                      </a:r>
                      <a:r>
                        <a:rPr lang="en-US" sz="1000" u="none" strike="noStrike" dirty="0">
                          <a:effectLst/>
                        </a:rPr>
                        <a:t>, Technical Services Team Leader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ATP Technical Advisors  </a:t>
                      </a:r>
                      <a:endParaRPr lang="en-US" sz="1000" b="1" i="1" u="none" strike="noStrike" dirty="0">
                        <a:solidFill>
                          <a:schemeClr val="bg1"/>
                        </a:solidFill>
                        <a:effectLst/>
                        <a:latin typeface="Arial Rounded MT Bold"/>
                      </a:endParaRPr>
                    </a:p>
                  </a:txBody>
                  <a:tcPr marL="8354" marR="8354" marT="8354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1" u="none" strike="noStrike" dirty="0">
                        <a:solidFill>
                          <a:schemeClr val="bg1"/>
                        </a:solidFill>
                        <a:effectLst/>
                        <a:latin typeface="Arial Rounded MT Bold"/>
                      </a:endParaRPr>
                    </a:p>
                  </a:txBody>
                  <a:tcPr marL="8354" marR="8354" marT="8354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25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West Central Initiative (RDC 4)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Wayne Hurley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25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v-SE" sz="1000" b="1" u="none" strike="noStrike" dirty="0">
                          <a:effectLst/>
                        </a:rPr>
                        <a:t>Upper Minnesota Valley RDC (RDC 6W)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Brianne Nelsen</a:t>
                      </a:r>
                      <a:endParaRPr lang="en-U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2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Headwaters RDC (RDC 2) 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Tony Klaers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055"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54" marR="8354" marT="83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9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c7747f-b5db-4b21-b737-6a4c5bca7fa9">
      <Value>2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Year" ma:contentTypeID="0x010100F68A0B7194D1B245ABE4D17F0F2DF88000E3D39B9B2A7C9C42AF172944C186A451" ma:contentTypeVersion="13" ma:contentTypeDescription="" ma:contentTypeScope="" ma:versionID="47da6d35d6a76b55b29a5260b53c74b6">
  <xsd:schema xmlns:xsd="http://www.w3.org/2001/XMLSchema" xmlns:xs="http://www.w3.org/2001/XMLSchema" xmlns:p="http://schemas.microsoft.com/office/2006/metadata/properties" xmlns:ns2="e8c7747f-b5db-4b21-b737-6a4c5bca7fa9" xmlns:ns3="ec4c0fce-902c-4c48-a00d-799b8ecf64e0" xmlns:ns4="e66c2d24-99a2-4f6c-b743-1809860987f1" targetNamespace="http://schemas.microsoft.com/office/2006/metadata/properties" ma:root="true" ma:fieldsID="671d9bd9bc61623243ee5c902cac2d8f" ns2:_="" ns3:_="" ns4:_="">
    <xsd:import namespace="e8c7747f-b5db-4b21-b737-6a4c5bca7fa9"/>
    <xsd:import namespace="ec4c0fce-902c-4c48-a00d-799b8ecf64e0"/>
    <xsd:import namespace="e66c2d24-99a2-4f6c-b743-1809860987f1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7747f-b5db-4b21-b737-6a4c5bca7fa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0f09bf1e-95db-4769-b54d-20fd976838c5}" ma:internalName="TaxCatchAll" ma:showField="CatchAllData" ma:web="e8c7747f-b5db-4b21-b737-6a4c5bca7f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0f09bf1e-95db-4769-b54d-20fd976838c5}" ma:internalName="TaxCatchAllLabel" ma:readOnly="true" ma:showField="CatchAllDataLabel" ma:web="e8c7747f-b5db-4b21-b737-6a4c5bca7f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c0fce-902c-4c48-a00d-799b8ecf6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c2d24-99a2-4f6c-b743-180986098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53545-1781-4B48-B31B-E311FE4319EC}">
  <ds:schemaRefs>
    <ds:schemaRef ds:uri="http://schemas.microsoft.com/office/2006/documentManagement/types"/>
    <ds:schemaRef ds:uri="e66c2d24-99a2-4f6c-b743-1809860987f1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e8c7747f-b5db-4b21-b737-6a4c5bca7fa9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ec4c0fce-902c-4c48-a00d-799b8ecf64e0"/>
  </ds:schemaRefs>
</ds:datastoreItem>
</file>

<file path=customXml/itemProps2.xml><?xml version="1.0" encoding="utf-8"?>
<ds:datastoreItem xmlns:ds="http://schemas.openxmlformats.org/officeDocument/2006/customXml" ds:itemID="{E80AC4E2-A219-4F62-809C-FD9F592F3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4FD51-22BB-435B-B035-0CB85C864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7747f-b5db-4b21-b737-6a4c5bca7fa9"/>
    <ds:schemaRef ds:uri="ec4c0fce-902c-4c48-a00d-799b8ecf64e0"/>
    <ds:schemaRef ds:uri="e66c2d24-99a2-4f6c-b743-1809860987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13885</TotalTime>
  <Words>971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Tw Cen MT</vt:lpstr>
      <vt:lpstr>Wingdings</vt:lpstr>
      <vt:lpstr>Wingdings 2</vt:lpstr>
      <vt:lpstr>Median</vt:lpstr>
      <vt:lpstr>OPEN HOUSE to seek public comment on the draft List of Federally Funded TRANSPORTATION Projects</vt:lpstr>
      <vt:lpstr>Why are we here?</vt:lpstr>
      <vt:lpstr>What projects?</vt:lpstr>
      <vt:lpstr>How does the process work?</vt:lpstr>
      <vt:lpstr>Process begins locally</vt:lpstr>
      <vt:lpstr>Process begins locally</vt:lpstr>
      <vt:lpstr>Next steps are to the ATP</vt:lpstr>
      <vt:lpstr>Who makes the decisions?</vt:lpstr>
      <vt:lpstr>Who serves on the ATP?</vt:lpstr>
      <vt:lpstr>Who serves on the ATP?</vt:lpstr>
      <vt:lpstr>ATP Engages with the public</vt:lpstr>
      <vt:lpstr>Overview of the whole process</vt:lpstr>
      <vt:lpstr>What happens next?</vt:lpstr>
      <vt:lpstr>Your role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 Voigt</dc:creator>
  <cp:lastModifiedBy>Brianne Nelsen</cp:lastModifiedBy>
  <cp:revision>152</cp:revision>
  <cp:lastPrinted>2017-03-29T14:36:50Z</cp:lastPrinted>
  <dcterms:created xsi:type="dcterms:W3CDTF">2015-03-10T14:34:40Z</dcterms:created>
  <dcterms:modified xsi:type="dcterms:W3CDTF">2024-03-13T20:02:52Z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0x010100F68A0B7194D1B245ABE4D17F0F2DF88000E3D39B9B2A7C9C42AF172944C186A451</vt:lpwstr>
  </property>
  <property fmtid="{D5CDD505-2E9C-101B-9397-08002B2CF9AE}" pid="3" name="Year">
    <vt:lpwstr>2;#2020|18b35675-de7b-46f3-bb64-422e508e706b</vt:lpwstr>
  </property>
  <property fmtid="{D5CDD505-2E9C-101B-9397-08002B2CF9AE}" pid="4" name="m11a9946bf0f4d1a8b64a26574cab127">
    <vt:lpwstr>2020|18b35675-de7b-46f3-bb64-422e508e706b</vt:lpwstr>
  </property>
</Properties>
</file>